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28152-AF8C-4EB8-AC4A-47C0A28AF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C6041-B949-4D86-8354-0FCE7EEC3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B6DBD-66FF-465E-9A50-4225506CA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99BB9-9F0D-472D-B584-5272D6C91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CB7A99-C69A-418B-B27C-DDEB35087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108339-1AA3-490D-B31F-8EFD5CAF1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912CBF-3EDA-415D-B523-B7FD0FFBA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CF8AA-D1BF-49C1-AFB6-673172B53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3AD36-4923-4472-A8AF-3CD58C3BC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CAAE1-3F99-465D-B0EF-FA1E11B3A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9B4E1-3E1F-438C-89F2-60E48080A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200053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胸腔引流护理课件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胸腔引流概述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胸腔引流护理操作流程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胸腔引流常见问题与处理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胸腔引流患者的日常护理指导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胸腔引流护理的注意事项与建议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胸腔引流概述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794" r="237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85" r="298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胸腔引流是通过引流管将胸腔内的液体、气体或脓液排出体外的过程。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缓解呼吸困难、改善呼吸功能、预防和治疗胸腔感染、促进肺膨胀等。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常用的引流管材质有硅胶、聚乙烯、聚氯乙烯等，应根据患者的具体情况选择合适的材质。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引流管材质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662" b="366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引流管放置位置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688" b="568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根据引流目的和需求，选择不同类型的引流管，如单腔、双腔、三腔引流管等。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根据患者的具体情况，选择合适的放置位置，如腋中线、腋前线、腋后线等。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胸腔引流管的选择与放置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217" b="521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适用于气胸、血胸、脓胸等，通过负压吸引将胸腔内的液体、气体或脓液排出体外。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适用于急性脓胸、食管穿孔等，通过持续或间断的排放气体和液体，达到治疗目的。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胸腔引流的主要类型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开式胸腔引流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闭式胸腔引流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胸腔引流护理操作流程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了解患者的病情、引流目的、病史等，以便为患者制定合适的引流方案。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根据需要准备合适的引流管、引流袋、敷料等，确保其清洁、无菌。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准备引流材料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向患者及家属解释胸腔引流的目的、操作过程及注意事项，以减轻其紧张情绪。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解释操作过程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引流过程中的护理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正确放置引流管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确保引流管放置在合适的位置，避免出现弯曲、压迫等情况。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观察引流情况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密切观察引流液的量、颜色、性状等，并记录。如出现异常情况，及时报告医生。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保持引流管通畅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定时挤压引流管，确保引流液能够顺利流出。如引流不畅，可适当调整引流管的位置或使用生理盐水冲洗。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保持引流部位的清洁干燥，定期更换敷料，预防感染。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注意观察患者是否出现胸膜反应、胸膜腔出血、胸膜腔感染等并发症。如出现异常情况，及时报告医生并协助处理。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观察并发症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指导患者进行呼吸锻炼、咳嗽排痰等，促进胸膜腔内气体和液体的排出，加速康复。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指导患者康复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引流后的护理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胸腔引流常见问题与处理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引流管堵塞是胸腔引流中常见的问题，会导致引流不畅，影响治疗效果。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引流管堵塞可能是由于血块、脓苔或组织碎片堵塞所致。处理方法包括用生理盐水冲洗引流管，或使用尿激酶溶解堵塞物。同时，定期挤压引流管和保持引流管通畅也非常重要。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88" r="19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引流管堵塞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https://d.book118.com/997200053113006031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2024-09-03T22:06:22.883</cp:lastPrinted>
  <dcterms:created xsi:type="dcterms:W3CDTF">2024-09-03T14:06:22Z</dcterms:created>
  <dcterms:modified xsi:type="dcterms:W3CDTF">2024-09-03T14:06:24Z</dcterms:modified>
</cp:coreProperties>
</file>