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06FB0-44AE-4E8A-8CCB-E03E500A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F53D4-33CC-444F-BA30-F4D2BEAB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04F24-9A6B-4303-A426-00C5C5B6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787E9-6E67-4635-B8ED-294F7699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700D1-AAE6-46CE-BAF2-307EF6669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5E8D1-5C21-4226-BA89-898C6A9F2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E75BF-113A-44F7-94A6-DF1C1E01E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ED73A-67D3-47F9-B9C0-61863126D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34A74-5C5E-4FE6-AEE5-7E9FB5002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26B16-8E2C-485F-A97B-A35BBCCBE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BDC60-290F-426D-820E-8F53B6EA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2001251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内燃机企业供需现状与发展战略规划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内燃机企业供需现状分析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内燃机企业发展战略环境分析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内燃机企业发展战略规划制定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内燃机企业发展战略实施与保障措施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内燃机企业发展战略评估与调整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随着全球汽车产业的快速发展，内燃机作为汽车核心部件，其市场规模不断扩大。然而，在环保和能源转型的压力下，内燃机企业需要积极应对市场变化，制定合理的发展战略。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内燃机市场的供需关系受到多种因素影响，包括政策法规、技术进步、消费者需求等。企业需要密切关注市场动态，把握供需变化趋势，以制定有效的市场策略。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发展战略规划的重要性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针对内燃机市场的供需现状，制定科学的发展战略规划对于企业的长远发展具有重要意义。通过战略规划，企业可以明确发展目标、优化资源配置、提升核心竞争力，以应对市场挑战并实现可持续发展。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内燃机类型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本报告涵盖汽油发动机、柴油发动机等多种内燃机类型，分析各类内燃机的市场供需现状及发展趋势。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报告对内燃机产业链上下游进行深入剖析，包括原材料供应、零部件制造、整机生产、销售与售后服务等环节。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报告从全球及区域市场角度出发，分析内燃机的市场需求变化趋势，探讨不同市场环境下的竞争态势及市场机遇。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报告对内燃机行业的主要竞争对手进行梳理，分析其产品特点、市场份额及竞争策略，为企业制定针对性的市场策略提供参考。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报告结合政策法规、技术进步、消费者需求等多方面因素，对内燃机市场的未来发展趋势进行预测，为企业制定长远发展战略提供指导。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内燃机企业供需现状分析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随着全球经济的复苏和工业化进程的加速，内燃机作为重要的动力设备，其市场需求保持稳定增长。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汽油机、柴油机等不同类型内燃机在市场需求中占据不同份额，其中柴油机需求增长迅速，特别是在商用车和工程机械领域。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不同类型内燃机需求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随着环保要求的日益严格和新能源汽车的快速发展，内燃机市场将面临更加严峻的挑战，但同时也将催生新的市场机遇。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101" b="310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内燃机企业产能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我国内燃机企业数量众多，产能规模较大，但产能利用率存在不足，部分企业产能过剩。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我国内燃机企业在技术水平上取得显著进步，但与国际先进水平相比仍存在一定差距，需要加强技术创新和研发能力。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内燃机生产涉及众多零部件和原材料，供应链稳定性对企业生产至关重要。当前，全球供应链紧张局势对企业生产造成一定影响，需要加强供应链管理和风险控制。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供应能力分析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当前，我国内燃机市场供需总体平衡，但部分产品存在结构性过剩或短缺现象。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随着市场需求的变化和产业升级的推进，内燃机市场供需关系将发生新的变化。企业需要密切关注市场动态，加强市场分析和预测，及时调整生产策略。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内燃机企业发展战略环境分析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国家对于环保和节能的要求日益严格，内燃机企业需要密切关注相关政策法规的变化，确保合规生产。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经济形势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随着全球经济的波动，内燃机市场也会受到影响。企业需要关注国内外经济形势，以便及时调整战略。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随着消费者对环保和节能意识的提高，对内燃机的需求也在发生变化。企业需要关注社会文化趋势，以便更好地满足市场需求。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内燃机市场竞争激烈，企业需要不断提高产品质量和技术水平，以便在竞争中脱颖而出。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客户对内燃机的需求日益多样化，企业需要关注客户需求变化，提供个性化的产品和服务。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内燃机市场规模庞大，但近年来受到新能源汽车的冲击，市场规模有所缩小。企业需要关注市场变化，寻找新的增长点。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企业需要评估自身的资源能力，包括资金、技术、人才等，以便制定符合自身实力的发展战略。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合理的组织结构能够提高企业的运营效率和市场竞争力。企业需要不断优化组织结构，以适应市场变化和企业发展的需要。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良好的企业文化能够激发员工的创造力和凝聚力，提高企业的核心竞争力。企业需要注重企业文化建设，打造积极向上的企业氛围。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内燃机企业发展战略规划制定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顺应国家产业政策导向，加快企业转型升级，提高产品附加值和技术含量。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提升核心竞争力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通过技术创新、品牌建设、市场拓展等手段，提升企业在行业内的核心竞争力，实现可持续发展。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积极开拓国内外市场，提高品牌知名度和市场占有率，实现规模化发展。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总体战略目标制定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https://d.book118.com/997200125163006041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2024-09-14T22:35:03.819</cp:lastPrinted>
  <dcterms:created xsi:type="dcterms:W3CDTF">2024-09-14T14:35:03Z</dcterms:created>
  <dcterms:modified xsi:type="dcterms:W3CDTF">2024-09-14T14:35:05Z</dcterms:modified>
</cp:coreProperties>
</file>