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E03718-71C4-4CEE-BEFC-E5FFDB260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6A4007-0632-4823-ADEB-66DAF1796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825AE9-6B84-4C85-8C71-7CF8AB7D9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CC9201-BC19-4B45-8667-7C58C7BC0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9D3581-7C5B-4ADF-B88C-6B14E0419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4089F0-47A2-4B2D-BC15-3D03C9A88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3DACBE-137D-43F7-9F1A-51FCF6035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B3E1EC-9802-437E-B9C6-DC4D68A40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D7CDFD-2D31-4AED-B7F9-C8CC95003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D5CF99-0DB8-45E3-BE3A-4257C2D3C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FC3BD3-E882-4593-8D7D-08968C6D4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20014010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企业法律风险防范讲座守护企业利益铸就权威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企业法律风险概述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企业内部法律风险识别与评估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外部法律环境应对策略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合同管理与风险防范技巧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知识产权保护及侵权应对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劳动用工纠纷预防与处理机制建设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企业法律风险概述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企业法律风险定义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企业在经营过程中因违反法律法规、合同约定或不当行为而可能导致的法律责任、经济损失和声誉损害的风险。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企业法律风险分类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根据风险来源和性质，企业法律风险可分为合规风险、合同风险、知识产权风险、劳动用工风险等。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158" b="1315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企业法律风险是企业经营过程中不可忽视的重要风险之一，直接关系到企业的生死存亡和持续发展。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企业法律风险可能导致企业面临法律责任追究、经济损失赔偿、声誉损害等不良后果，严重影响企业的正常经营和发展。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随着国内法律法规的日益完善和监管力度的加强，企业面临的法律风险越来越大。同时，国内企业在法律风险防范意识和能力方面还有待提高。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国外企业在法律风险防范方面相对较为成熟，普遍建立了完善的法律风险防范机制和体系。同时，国外法律法规也相对较为完善，为企业提供了更加稳定和可预测的法律环境。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563" r="20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国内外现状分析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企业内部法律风险识别与评估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治理结构不完善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企业内部治理结构不清晰，权责不明确，可能导致决策效率低下或产生内部纠纷。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规章制度不健全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企业内部规章制度不完善，缺乏规范的操作流程，容易引发管理混乱和法律风险。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监督机制失效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企业内部监督机制不完善，缺乏对管理层的有效监督和制约，可能导致违法行为的发生。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内部管理制度缺陷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合同条款模糊不清，双方权利义务不明确，容易引发合同纠纷。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合同条款不明确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167" r="15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合同履行不当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542" r="9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合同变更风险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250" r="9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在合同履行过程中，存在违约、欺诈等行为，导致合同无法顺利履行。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合同变更未经双方协商一致或未按照法定程序进行，可能引发法律纠纷。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合同履行过程中风险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企业内部对知识产权的重要性认识不足，缺乏完善的知识产权保护机制。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958" r="119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750" r="10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知识产权意识不强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企业存在侵犯他人知识产权的行为，如盗用商标、专利等，可能面临法律诉讼和赔偿。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知识产权侵权行为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对于自身拥有的知识产权，企业未能采取有效措施进行维护和管理，导致权益受损。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知识产权维护不力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知识产权保护不足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企业与员工签订的劳动合同不规范、不合法，容易引发劳动纠纷。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542" r="8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劳动合同不规范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企业制定的薪酬福利制度不合理，存在拖欠工资、克扣福利等问题，容易引发员工不满和劳动纠纷。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薪酬福利不合理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292" r="14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企业在用工管理方面存在不规范行为，如违法用工、超时加班等，可能面临劳动监察部门的处罚和员工的投诉。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用工管理不规范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劳动用工纠纷预防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外部法律环境应对策略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792" r="17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调整经营策略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根据政策法规变动情况，企业应及时调整经营策略，确保合规经营。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及时关注政策法规动态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企业应密切关注国家及地方政策法规的变动情况，及时了解政策走向。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建立政策解读机制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针对政策法规变动，企业应建立专门的解读机制，确保对政策有准确理解。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政策法规变动应对策略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了解行业竞争规范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企业应熟悉所处行业的竞争规范，确保在市场竞争中不触犯法律。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关注监管政策动向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企业应关注监管政策的动向，及时了解政策对企业经营的影响。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建立合规经营机制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企业应建立合规经营机制，确保在行业竞争和监管政策下合规发展。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行业竞争规范遵守及监管政策解读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完善售后服务体系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企业应建立完善的售后服务体系，确保消费者在购买产品后能享受到优质的售后服务。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加强产品质量监管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企业应加强对产品质量的监管，确保产品质量符合国家标准和法律法规要求。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强化消费者权益保护意识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企业应树立消费者权益保护意识，将消费者利益放在首位。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7662" r="7662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消费者权益保护举措完善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企业应严格遵守国家环保法规，积极推行清洁生产，降低污染排放。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遵守环保法规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企业应建立健全安全生产管理制度，加强员工安全培训，确保生产安全。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加强安全生产管理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企业应自觉接受政府和社会各界的监督，及时整改存在的问题，切实履行社会责任。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接受政府和社会监督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环保及安全生产法规遵守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合同管理与风险防范技巧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合同签订前尽职调查与谈判技巧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制定明确的谈判目标，运用有效的谈判技巧，如倾听、表达、观察、引导等，争取合同条款对己方有利。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谈判策略与技巧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在签订合同前，对对方当事人的资信状况、履约能力等进行全面调查，有助于降低合同风险。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尽职调查重要性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包括对方当事人的主体资格、经营范围、资信状况、涉诉情况等方面的调查，可通过公开渠道查询、实地考察、询问相关人员等方式进行。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https://d.book118.com/997200140106006025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2024-08-30T04:08:40.207</cp:lastPrinted>
  <dcterms:created xsi:type="dcterms:W3CDTF">2024-08-29T20:08:40Z</dcterms:created>
  <dcterms:modified xsi:type="dcterms:W3CDTF">2024-08-29T20:08:42Z</dcterms:modified>
</cp:coreProperties>
</file>