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D3D5CF-5CAE-4E80-ADE7-3005465AEB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74F74F-26D6-46D0-A431-8C0194D783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FBB155-3576-4B91-91F3-9098725E98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CC952F-7B15-4990-AA88-D9394D29BE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CB6C2B-19A7-4753-AF6F-A9A5D63971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CE35AF-457E-49D5-9AB7-F12ED385BB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2245E7-6948-4F4F-8BB4-825A9E9D1B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30422F-7CF3-467E-9E33-BD3E6D956E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72EAE0-0732-4436-9DA3-155CDBF331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4F0410-DA18-43F4-9076-CAF3667B8A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CEAEDE-D417-4FBD-AD03-5EB32527B9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18.jpeg" /><Relationship Id="rId4" Type="http://schemas.openxmlformats.org/officeDocument/2006/relationships/image" Target="../media/image1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8.jpeg" /><Relationship Id="rId4" Type="http://schemas.openxmlformats.org/officeDocument/2006/relationships/image" Target="../media/image16.jpeg" /><Relationship Id="rId5" Type="http://schemas.openxmlformats.org/officeDocument/2006/relationships/image" Target="../media/image13.jpeg" /><Relationship Id="rId6"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720014612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2024-01-24</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安全小守则我们一起学习居家安全知识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居家安全概述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家庭火灾防范与应对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防盗防抢策略与实践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电器使用安全与隐患排查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儿童居家安全与教育引导</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居家安全概述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指在家庭环境中，通过采取各种措施和行动，确保家庭成员的生命、财产和心理安全，防范和减少意外事故的发生。</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居家安全定义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家庭是人们生活的核心场所，居家安全直接关系到家庭成员的生命财产安全，对于维护家庭和谐、社会稳定具有重要意义。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居家安全定义与重要性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随着人们生活水平的提高，家庭中的电器、燃气等设备越来越多，同时家庭装修、家具等也可能存在安全隐患，因此居家安全问题日益突出。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居家安全涉及多个方面，如防火、防盗、防溺水、防触电等，需要家庭成员具备相应的安全知识和应急能力。此外，一些突发事件和自然灾害也可能对家庭安全造成威胁，需要家庭做好相应的预防和应对措施。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挑战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居家安全现状及挑战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通过学习居家安全知识，可以增强家庭成员的安全意识，认识到日常生活中可能存在的安全隐患和风险。</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提高安全意识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学习居家安全知识可以帮助家庭成员掌握基本的安全技能和应急处理能力，如火灾逃生、急救措施等。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掌握安全技能</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通过学习并实践居家安全知识，可以有效地预防和减少家庭意外事故的发生，保障家庭成员的生命财产安全。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保障家庭安全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学习居家安全知识的意义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家庭火灾防范与应对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电器故障</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如电线短路、电器过载等。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燃气泄漏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如煤气、天然气泄漏。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火灾原因分析及预防措施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t="1418" b="1418"/>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易燃物品：如家具、衣物、纸张等可燃物。</a:t>
            </a:r>
          </a:p>
        </p:txBody>
      </p:sp>
      <p:pic>
        <p:nvPicPr>
          <p:cNvPr id="7" name="Picture 7"/>
          <p:cNvPicPr>
            <a:picLocks noChangeAspect="1"/>
          </p:cNvPicPr>
          <p:nvPr/>
        </p:nvPicPr>
        <p:blipFill>
          <a:blip r:embed="rId3">
            <a:alphaModFix amt="70000"/>
          </a:blip>
          <a:srcRect t="1418" b="1418"/>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t="1418" b="1418"/>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火灾原因分析及预防措施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6" b="116"/>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预防措施</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定期检查电器线路，避免使用破损电器。</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使用燃气设备时保持通风，定期检查燃气管道。</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妥善存放易燃物品，远离火源。</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火灾原因分析及预防措施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589036"/>
            <a:ext cx="3522286" cy="14478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立即关闭火源。</a:t>
            </a:r>
          </a:p>
        </p:txBody>
      </p:sp>
      <p:sp>
        <p:nvSpPr>
          <p:cNvPr id="10" name="TextBox 10"/>
          <p:cNvSpPr txBox="1"/>
          <p:nvPr/>
        </p:nvSpPr>
        <p:spPr>
          <a:xfrm>
            <a:off x="8694207" y="3423581"/>
            <a:ext cx="3329778"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火势蔓延时</a:t>
            </a:r>
          </a:p>
        </p:txBody>
      </p:sp>
      <p:sp>
        <p:nvSpPr>
          <p:cNvPr id="11" name="TextBox 11"/>
          <p:cNvSpPr txBox="1"/>
          <p:nvPr/>
        </p:nvSpPr>
        <p:spPr>
          <a:xfrm>
            <a:off x="7776775" y="5258126"/>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用湿毛巾捂住口鼻，低姿逃生。</a:t>
            </a:r>
          </a:p>
        </p:txBody>
      </p:sp>
      <p:sp>
        <p:nvSpPr>
          <p:cNvPr id="12" name="TextBox 12"/>
          <p:cNvSpPr txBox="1"/>
          <p:nvPr/>
        </p:nvSpPr>
        <p:spPr>
          <a:xfrm>
            <a:off x="689125" y="1589036"/>
            <a:ext cx="3657600" cy="10477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火灾初起时</a:t>
            </a:r>
          </a:p>
        </p:txBody>
      </p:sp>
      <p:sp>
        <p:nvSpPr>
          <p:cNvPr id="13" name="TextBox 13"/>
          <p:cNvSpPr txBox="1"/>
          <p:nvPr/>
        </p:nvSpPr>
        <p:spPr>
          <a:xfrm>
            <a:off x="69245" y="3423581"/>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用灭火器等工具扑灭火源。</a:t>
            </a:r>
          </a:p>
        </p:txBody>
      </p:sp>
      <p:sp>
        <p:nvSpPr>
          <p:cNvPr id="14" name="TextBox 14"/>
          <p:cNvSpPr txBox="1"/>
          <p:nvPr/>
        </p:nvSpPr>
        <p:spPr>
          <a:xfrm>
            <a:off x="1048052" y="5258126"/>
            <a:ext cx="3305175"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迅速报警并告知消防部门详细地址。</a:t>
            </a:r>
          </a:p>
        </p:txBody>
      </p:sp>
      <p:sp>
        <p:nvSpPr>
          <p:cNvPr id="15" name="Freeform 15"/>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4552613" y="145492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17" name="TextBox 17"/>
          <p:cNvSpPr txBox="1"/>
          <p:nvPr/>
        </p:nvSpPr>
        <p:spPr>
          <a:xfrm>
            <a:off x="6359254" y="145492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18" name="TextBox 18"/>
          <p:cNvSpPr txBox="1"/>
          <p:nvPr/>
        </p:nvSpPr>
        <p:spPr>
          <a:xfrm>
            <a:off x="3457298" y="3289469"/>
            <a:ext cx="1260437"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19" name="TextBox 19"/>
          <p:cNvSpPr txBox="1"/>
          <p:nvPr/>
        </p:nvSpPr>
        <p:spPr>
          <a:xfrm>
            <a:off x="7365244" y="3289469"/>
            <a:ext cx="1247260"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0" name="TextBox 20"/>
          <p:cNvSpPr txBox="1"/>
          <p:nvPr/>
        </p:nvSpPr>
        <p:spPr>
          <a:xfrm>
            <a:off x="4552613" y="512401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1" name="TextBox 21"/>
          <p:cNvSpPr txBox="1"/>
          <p:nvPr/>
        </p:nvSpPr>
        <p:spPr>
          <a:xfrm>
            <a:off x="6359254" y="512401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家庭火灾应急处理方法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逃生技巧</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熟悉家庭逃生路线，提前规划好逃生路径。</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保持冷静，不要惊慌失措。</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火灾逃生技巧与注意事项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注意事项</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关闭房门以阻止火势蔓延。</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不要乘坐电梯逃生。</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在安全地点等待救援，不要返回火场。</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18041" b="18041"/>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18041" b="18041"/>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18041" b="18041"/>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火灾逃生技巧与注意事项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防盗防抢策略与实践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案例一</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技术开锁入室盗窃</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案例二</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攀爬阳台入室盗窃</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案例三</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溜门撬锁入室盗窃</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对策一</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增强门锁安全等级</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对策二</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安装防盗网和监控设备</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对策三</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提高居民防范意识</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入室盗窃案例分析及对策</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措施一</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措施二</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措施三</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措施四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家庭财产安全防护措施</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妥善保管贵重物品</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定期清理家庭安全隐患</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加强家庭成员安全教育</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安装家庭安全报警系统</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https://d.book118.com/997200146126006042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2024-09-16T02:20:58.402</cp:lastPrinted>
  <dcterms:created xsi:type="dcterms:W3CDTF">2024-09-15T18:20:58Z</dcterms:created>
  <dcterms:modified xsi:type="dcterms:W3CDTF">2024-09-15T18:21:00Z</dcterms:modified>
</cp:coreProperties>
</file>