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4B93A-E091-4246-A3F5-B2AA6B6F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D2CB2-AE5E-4969-BAEA-D0641912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FCBF9-7825-4178-A8DA-208B6C62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BC344-27FC-44FD-B9D1-313BAA07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E08BE-C583-4B22-9BA2-8DF6A839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2EA35-3932-4E4D-BD96-CCC8D64D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6E7D7-E3C7-49AF-A692-5AE6C8E3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CEEF1-C601-4CF0-BD4D-DB758900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F918C-A345-4DDD-BDDF-B40AE58CA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2DD9-52E4-41CA-96A3-7E9CDEB2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9D044-8151-4D2D-8773-92C4B6CE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0013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金属有机反应在化学中的应用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金属有机反应的实验操作与注意事项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金属有机反应的发展趋势与展望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金属有机反应是指金属与有机化合物之间发生的化学反应，通常涉及到金属与有机分子之间的电子转移、配位或化学键合等相互作用。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金属有机反应具有多样性、高效性和选择性，广泛应用于有机合成、催化、材料科学和生物学等领域。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反应类型与机理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金属有机反应主要包括金属插入反应、金属转移反应、金属化反应和配位反应等。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金属有机反应的机理通常涉及电子转移、配位和化学键合等过程，具体机理取决于反应类型和参与反应的金属和有机化合物的性质。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金属有机化合物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金属有机化合物是指含有金属和碳直接相连的有机化合物，通常具有特定的结构特点和化学性质。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金属有机化合物可分为简单金属有机化合物和过渡金属有机化合物，后者在催化、有机合成和材料科学等领域具有广泛的应用价值。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金属有机化合物的合成方法通常包括金属钠还原法、金属锂或钠与卤代烃反应法、金属与烷基卤化物反应法等。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金属有机反应在化学中的应用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金属有机反应在有机合成中发挥着重要作用，可以用于构建碳-碳键、碳-杂原子键等关键结构单元，合成复杂的有机分子。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307" r="1430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碳-碳键形成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金属有机反应是形成碳-碳键的重要手段之一，例如格氏试剂、有机锂试剂等在金属的催化下，可以与多种亲电试剂发生反应，合成新的碳-碳键。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碳-杂原子键形成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金属有机反应也可以用于形成碳-杂原子键，例如金属络合物可以与各种亲电试剂（如卤代烃、酯、腈等）反应，生成碳-杂原子键。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8" r="168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金属有机反应中的金属催化剂可以作为均相催化剂，在有机合成中发挥重要作用，例如烯烃的氢化、羰基化等。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均相催化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金属有机反应可以用于不对称合成中，通过手性催化剂实现手性分子的合成，例如手性醇、手性胺等的合成。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不对称催化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催化剂研究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有机功能材料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金属有机反应可以用于合成有机功能材料，例如导电聚合物、光敏材料等。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金属有机反应可以用于合成纳米材料，例如金属氧化物、金属硫化物等。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40" r="87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金属有机反应可以用于先导化合物的发现和优化，例如在药物合成中，可以通过金属有机反应合成具有生物活性的化合物。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先导化合物的发现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金属有机反应可以用于药物中间体的合成，例如在抗生素、抗癌药物等的合成中，可以利用金属有机反应合成关键的药物中间体。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药物中间体的合成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药物合成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金属有机反应的实验操作与注意事项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https://d.book118.com/998000131040006025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2024-09-01T20:47:00.245</cp:lastPrinted>
  <dcterms:created xsi:type="dcterms:W3CDTF">2024-09-01T12:47:00Z</dcterms:created>
  <dcterms:modified xsi:type="dcterms:W3CDTF">2024-09-01T12:47:02Z</dcterms:modified>
</cp:coreProperties>
</file>