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4A59CA-775B-4D9F-BBDF-7B929A285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09E080-77B4-4C92-B55D-A3516960A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10F88B-F07A-4DA0-A5BC-0351A3120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C9411F-C900-47F0-8969-E22E84B91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C63576-97B7-4493-B380-F104F5AC4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572AFD-666E-4E96-B40B-51D28CF17C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CC33ED-22D3-4F16-87B2-0F85646433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63F38D-A0AD-4BD2-91A9-4E9925E55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015534-775C-4618-81E5-D25879F01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7E1182-F14A-415D-B8FF-D6D53AA84B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5E7148-A547-4D59-BE86-26059C4CA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0100107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小学女生心理健康教育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小学女生的心理特点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常见的心理问题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教育方法与策略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小学女生心理健康教育旨在培养她们的积极心理品质，提高她们的心理健康水平，促进她们的全面发展。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随着社会的发展，小学女生的心理健康教育越来越受到关注。由于性别差异和家庭、学校、社会环境的影响，小学女生的心理发展有其独特的特点和需求。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43" r="2374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家庭和社会责任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健康的心理状态有助于小学女生在未来承担家庭和社会的责任，成为有爱心、有责任感、有贡献的人。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个人成长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良好的心理健康教育有助于小学女生建立积极的人生观、价值观和世界观，促进她们的自我认知、自我调节和自我发展。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社会适应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通过心理健康教育，小学女生可以更好地适应学校和社会环境，提高她们的人际交往能力，增强她们的抗挫能力和应对压力的能力。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预防心理问题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及时的心理健康教育可以帮助小学女生认识和预防常见的心理问题，如焦虑、抑郁、自卑等，降低心理问题的发生率和严重程度。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小学女生心理健康的重要性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小学女生的心理特点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小学女生的情绪容易受到外界环境的影响，表现出较大的波动性。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情绪波动大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情感表达丰富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情感理解能力提高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995" r="1999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小学女生情感表达更为丰富，善于用言语和文字来表达自己的感受。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随着年龄的增长，小学女生逐渐能够理解更为复杂的情感关系，如友情、亲情和爱情等。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情感特点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小学女生通常比男生更善于与人交往，表现出较强的社交能力。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社交能力强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小学阶段是行为习惯养成的关键时期，女生通常更加注重细节和规矩。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行为习惯养成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小学女生更容易模仿成人的行为和言语，因此需要给予正确的引导。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模仿能力强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行为特点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在小学阶段，女生的形象思维相对男生更为发达，善于记忆和模仿。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形象思维占优势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小学女生通常能够更好地集中注意力，有利于课堂学习和作业完成。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注意力集中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667" r="17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083" r="11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小学女生对各类学科的兴趣相对均衡，喜欢尝试多种不同的学习内容。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学习兴趣广泛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学习特点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常见的心理问题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可能由于家庭环境、学习成绩、人际关系等方面的影响，导致女生对自己的能力和价值产生怀疑。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自卑心理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指女生因自我评价过低而产生的一种负面情绪，表现为缺乏自信、逃避挑战、退缩不前等。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家长和教师应关注女生的自我评价，鼓励她们多尝试、多体验，培养自信心；同时，引导她们正确看待自己的优点和不足，学会客观评价自己。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26" r="16626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自卑心理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焦虑心理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焦虑心理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指女生在面对不确定情境时产生的一种紧张、不安的情绪状态，表现为担忧、烦躁、恐慌等。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可能由于学习压力、家庭期望、社交关系等方面的影响，导致女生对未来的不确定性和失败产生担忧。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家长和教师应关注女生的情绪变化，提供情感支持和安全感；同时，引导她们学会放松身心、调整心态，积极面对挑战和变化。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625" r="1262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依赖心理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指女生在生活和学习中过分依赖他人，缺乏自主性和独立性，表现为无主见、被动、顺从等。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可能由于家庭教育和成长环境的影响，家长包办代替过多，导致女生缺乏自主能力和独立思考。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家长和教师应鼓励女生自主决策和承担责任，培养她们的独立性和自主性；同时，引导她们学会与人沟通、协商和合作，增强社会适应能力。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依赖心理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https://d.book118.com/998001001072006043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2024-09-23T03:11:45.583</cp:lastPrinted>
  <dcterms:created xsi:type="dcterms:W3CDTF">2024-09-22T19:11:45Z</dcterms:created>
  <dcterms:modified xsi:type="dcterms:W3CDTF">2024-09-22T19:11:47Z</dcterms:modified>
</cp:coreProperties>
</file>