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A1D7DC-AA9C-4EA9-8D7A-2C1B09A33E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C02F62-8562-4060-ACBC-0F4987DA8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9BACFC-E81A-4BEC-9179-2F62AA34D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20696F-2D0E-4085-B436-DDE5365BE9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C496DF-3A69-4CFE-B11B-BEA2F07595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C70DB4-256C-48CC-84F3-02CF998212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A947C3-21FD-45CC-8465-EAD28CFF32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5D058F-BA87-4794-B047-794A018F72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03EF75-B459-4677-9345-F31D5229D6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0A642-57E5-41A1-8F50-C1C92BE6D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D9C772-C337-48BC-81D2-2E1D535B1B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020551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移动IP与223无线应协议</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移动IP技术概述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223无线应用协议简介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移动IP与223协议融合探讨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基于移动IP和223协议的业务应用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安全性与隐私保护问题剖析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未来发展趋势预测与挑战应对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移动IP技术概述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移动IP定义与发展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移动IP定义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移动IP是一种网络通信协议，允许移动设备在改变其网络连接点时保持其IP地址不变，实现持续的网络连接。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移动IP技术经历了多个发展阶段，从早期的代理移动IP到当前的移动IPv6，不断适应移动通信和互联网技术的发展需求。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65" r="12465"/>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2465" r="12465"/>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工作原理：移动IP通过家乡代理和外地代理的协作，实现移动设备在不同网络之间的无缝切换和数据传输。当移动设备移动到外地网络时，它会向家乡代理注册其当前位置，家乡代理会截取发往移动设备的数据包并将其转发到移动设备当前所在的外地网络。</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移动IP工作原理及特点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7000" r="7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特点</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保持IP地址不变</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无缝切换</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数据安全性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移动IP工作原理及特点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移动IP具有以下特点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移动IP支持移动设备在不同网络之间的无缝切换，确保用户在网络覆盖范围内始终保持连接。</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移动设备在改变网络连接点时，无需更改其IP地址，简化了网络管理和配置。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移动IP提供了数据安全性保障，包括数据加密、身份认证等机制，确保数据传输的安全性。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航空航天</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在航空航天领域，移动设备需要在高速移动和跨地域通信的场景下保持网络连接，移动IP可提供可靠的网络通信支持。</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移动通信</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移动IP可应用于移动通信领域，如智能手机、平板电脑等设备，实现在不同网络之间的无缝切换和数据传输。</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物联网</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物联网设备通常需要在不同的网络环境中进行通信，移动IP可为物联网设备提供持续的网络连接和数据传输服务。</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车载网络</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车载网络需要支持车辆在不同地理位置和网络环境中的通信，移动IP可确保车载网络的稳定性和连续性。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移动IP应用场景分析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223无线应用协议简介</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随着无线网络技术的快速发展，需要一种高效、稳定的无线应用协议来满足不断增长的数据传输需求。</a:t>
            </a:r>
          </a:p>
        </p:txBody>
      </p:sp>
      <p:pic>
        <p:nvPicPr>
          <p:cNvPr id="6" name="Picture 6"/>
          <p:cNvPicPr>
            <a:picLocks noChangeAspect="1"/>
          </p:cNvPicPr>
          <p:nvPr/>
        </p:nvPicPr>
        <p:blipFill>
          <a:blip r:embed="rId2"/>
          <a:srcRect l="439" r="43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无线网络发展推动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223协议专为移动设备和无线网络设计，能够解决移动设备在跨网络、跨地域通信时的移动性问题。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解决移动性问题</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3340" r="2334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223协议支持多种数据类型和传输模式，能够满足不同应用场景下的多样化服务需求。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提供多样化服务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223协议背景及意义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物理层</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负责无线信号的调制、解调、发送和接收。</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网络层</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负责路由选择、数据包转发和移动性管理。</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应用层</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支持各种无线应用业务，如语音通话、视频传输、文件传输等。</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协议结构</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223协议采用分层结构，包括物理层、数据链路层、网络层、传输层和应用层，各层之间通过接口进行通信。</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数据链路层</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实现数据成帧、差错控制、流量控制等功能。</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传输层</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提供可靠的端到端数据传输服务。</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223协议结构和功能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223协议具有更高的传输速度，适用于大数据量传输。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223协议专为移动设备设计，具有更好的移动性支持能力。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223协议与其他无线协议比较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移动性支持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传输速度</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安全性：802.11协议提供较完善的安全机制，而223协议在安全方面相对较弱。</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223协议与其他无线协议比较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223协议具有更远的传输距离，适用于广域网通信。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传输距离</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蓝牙协议的数据传输速率较低，而223协议具有较高的数据传输速率。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数据传输速率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蓝牙协议在设备兼容性方面较强，而223协议在某些设备上可能存在兼容性问题。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设备兼容性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223协议与其他无线协议比较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移动IP与223协议融合探讨</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随着无线通信技术的快速发展，移动IP与223协议融合成为提升网络性能、满足用户多样化需求的必然趋势。通过融合，可以实现网络资源的优化配置，提高数据传输效率，降低网络运营成本。</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必要性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移动IP与223协议在技术上具有互补性，前者关注网络层的移动性管理，后者则侧重于数据链路层的无线传输。通过协议融合，可以充分利用各自技术优势，实现网络性能的整体提升。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可行性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融合必要性和可行性分析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https://d.book118.com/998002055110006042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2024-09-21T21:40:52.139</cp:lastPrinted>
  <dcterms:created xsi:type="dcterms:W3CDTF">2024-09-21T13:40:52Z</dcterms:created>
  <dcterms:modified xsi:type="dcterms:W3CDTF">2024-09-21T13:40:54Z</dcterms:modified>
</cp:coreProperties>
</file>