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57AD9-75A4-4148-9788-CAAE6739E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C80C8-9E3A-471D-9897-2B564582B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8AEEE-938C-4516-9289-EA69C7273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0EE85-B5C1-40DD-BF4D-E462286C1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2DCCB-6745-4CEB-B035-AAC969A7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19D33-3B9B-40BE-9AC2-185C9843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8EAF8-4D99-4106-BEDC-569FD071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931F3-7BF8-481E-8BDD-B9435742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92629-96AB-4339-B37C-E1BE6C1A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72EA4-9F19-41DA-81EF-3F2CF356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2D6A6-143F-4ACD-B8F5-FD0DB3A1F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0210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艺文件的分类和作用\n## 1.工艺文件的基本概念与分类\n### 1.1工艺文件的定义与作用\n### 1.2工艺文件的分类方法\n### 1.3各类工艺文件的特点与应用场景\n## 2.工艺文件的结构与内容\n### 2.1工艺文件的基本结构\n### 2.2工艺文件的主要内容\n### 2.3工艺文件的编写技巧与注意事项\n## 3.工艺文件的管理与维护\n### 3.1工艺文件的管理制度与流程\n### 3.2工艺文件的版本控制与更新方法\n### 3.3工艺文件的存储与检索策略\n## 4.工艺文件在生产线中的应用\n### 4.1工艺文件在生产线上的传递与执行\n### 4.2工艺文件对生产过程的控制与优化\n### 4.3工艺文件对产品质量的保证与提升\n## 5.工艺文件的发展趋势与未来展望\n### 5.1工艺文件数字化与智能化的发展趋势\n### 5.2工艺文件在网络化协同制造中的应用前景\n### 5.3工艺文件在智能制造与工业4.0时代的挑战与机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工艺文件的分类和作用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工艺文件的基本概念与分类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工艺文件的定义与作用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组合 1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组合 1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工艺文件定义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工艺文件是生产过程中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技术文件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的一种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描述了产品的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是指导生产、保证产品质量和效率的重要依据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组合 1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工艺文件的作用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规范生产操作，提高生产效率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保证产品质量，降低生产成本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便于生产管理，实现生产过程的信息化和标准化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按生产性质分类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产品设计工艺文件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：包括产品图纸、设计说明书等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产品制造工艺文件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：包括工艺规程、生产作业指导书等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产品检验工艺文件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：包括检验标准、检验方法等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按管理层次分类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企业级工艺文件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：如生产工艺流程图、工艺路线等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车间级工艺文件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：如车间作业指导书、工序卡等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班组级工艺文件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：如操作手册、操作规程等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工艺文件的分类方法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产品设计工艺文件</a:t>
                </a:r>
                <a:endParaRPr/>
              </a:p>
            </p:txBody>
          </p:sp>
          <p:sp>
            <p:nvSpPr>
              <p:cNvPr id="20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特点：注重产品性能和结构，与技术设计紧密相关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应用场景：产品设计、技术开发、产品改进等</a:t>
                </a:r>
                <a:endParaRPr/>
              </a:p>
            </p:txBody>
          </p:sp>
        </p:grpSp>
        <p:grpSp>
          <p:nvGrpSpPr>
            <p:cNvPr id="20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产品制造工艺文件</a:t>
                </a:r>
                <a:endParaRPr/>
              </a:p>
            </p:txBody>
          </p:sp>
          <p:sp>
            <p:nvSpPr>
              <p:cNvPr id="2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特点：关注生产过程和方法，指导实际操作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应用场景：生产计划、生产管理、质量控制等</a:t>
                </a:r>
                <a:endParaRPr/>
              </a:p>
            </p:txBody>
          </p:sp>
        </p:grpSp>
        <p:grpSp>
          <p:nvGrpSpPr>
            <p:cNvPr id="20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产品检验工艺文件</a:t>
                </a:r>
                <a:endParaRPr/>
              </a:p>
            </p:txBody>
          </p:sp>
          <p:sp>
            <p:nvSpPr>
              <p:cNvPr id="2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特点：强调产品标准和检验方法，保证产品质量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应用场景：质量检验、质量控制、质量改进等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各类工艺文件的特点与应用场景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工艺文件的结构与内容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工艺文件的基本结构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：包括文件名称、编号、版本等信息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：列出文件的各个部分和页码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：详细描述工艺内容、要求和操作方法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：包括相关的图表、数据、标准等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工艺文件的编写格式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文字表述：简洁明了，易于理解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图表表示：清晰直观，便于参考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格式规范：统一编号、标题、段落等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工艺文件的基本结构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设计原理、设计方法、设计参数等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产品结构、尺寸、材料等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设计评审、设计更改、设计验证等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产品设计工艺文件</a:t>
                </a:r>
                <a:endParaRPr/>
              </a:p>
            </p:txBody>
          </p:sp>
        </p:grpSp>
        <p:grpSp>
          <p:nvGrpSpPr>
            <p:cNvPr id="23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生产流程、工艺路线、工艺方法等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设备选型、材料定额、工艺参数等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生产计划、生产调度、质量控制等</a:t>
                </a:r>
                <a:endParaRPr/>
              </a:p>
            </p:txBody>
          </p:sp>
          <p:sp>
            <p:nvSpPr>
              <p:cNvPr id="24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产品制造工艺文件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检验标准、检验方法、检验规程等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检测仪器、检测设备、检测环境等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检验记录、检验报告、质量改进等</a:t>
                </a:r>
                <a:endParaRPr/>
              </a:p>
            </p:txBody>
          </p:sp>
          <p:sp>
            <p:nvSpPr>
              <p:cNvPr id="24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产品检验工艺文件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工艺文件的主要内容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工艺文件的编写技巧与注意事项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编写技巧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结构清晰，逻辑性强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语言简练，表达准确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格式规范，易于查阅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保持工艺文件的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及时更新工艺文件，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适应生产变化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加强工艺文件的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管理和维护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，确保其完整性和可靠性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工艺文件的管理与维护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工艺文件的编制、审批、发布、执行、更改等流程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工艺文件的保管、借阅、复制、销毁等规定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工艺文件的安全、保密和知识产权保护措施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工艺文件的编制和审批流程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工艺文件的发布和执行流程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工艺文件的更改和更新流程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工艺文件的管理制度与流程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https://d.book118.com/998002107113006036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工艺文件的分类和作用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2024-09-16T04:10:40.848</cp:lastPrinted>
  <dcterms:created xsi:type="dcterms:W3CDTF">2024-09-15T20:10:40Z</dcterms:created>
  <dcterms:modified xsi:type="dcterms:W3CDTF">2024-09-15T20:10:42Z</dcterms:modified>
</cp:coreProperties>
</file>