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AF72F6-E537-4AA4-9541-562124B95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9D68CE-ADF1-43BD-8181-2E78ACABFD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5F5D4E-5145-4841-8BFB-2FA35AD2A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C4D854-688C-4660-85D2-35A5F1C71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53F215F-E6EB-4E15-8F33-8CFF99E8C5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056703-1B98-485F-A88B-335D55694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6FC98C-435A-4A08-B759-25D6F0A03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27DDF4-FF10-4FF8-82A7-4825E74FEA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934212-0D27-4521-A598-CCD455968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5E7D92-0AF0-4A1E-A2F7-939DE1A42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3E0B21-1AAC-4BCF-8A30-F8B053DE7D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031131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农产品每日走势分析报告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农产品每日走势分析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农产品市场行情预测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农产品市场风险与机遇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农产品市场发展建议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农产品市场概述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农产品分类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农产品定义与分类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农产品是指农业活动中获得的产物，包括粮食、蔬菜、水果、肉类等。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根据生产方式和特点，农产品可以分为种植业产品、畜牧业产品和渔业产品等。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保障食品安全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促进农业发展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农产品市场是食品供应链的重要环节，提供各类食品，保障居民的食品安全。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农产品市场的繁荣能够带动农业的发展，提高农民收入，促进农村经济发展。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农产品市场的稳定运行能够保障居民的基本生活需求，维护社会稳定。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农产品市场的重要性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农产品市场的历史与发展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传统的农产品市场以集市和露天市场为主，交易方式简单，规模较小。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随着经济的发展和城市化进程的加速，现代农产品市场逐渐形成，出现了大型超市、农贸市场等多元化的交易平台。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近年来，随着互联网技术的普及，互联网+农产品市场逐渐兴起，为消费者提供了更加便捷的购买渠道。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传统农产品市场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现代农产品市场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互联网+农产品市场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农产品每日走势分析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价格波动情况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价格影响因素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预测价格走势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价格走势分析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分析影响农产品价格的主要因素，如天气、季节性需求、生产成本等。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根据历史数据和市场信息，预测未来一段时间内农产品价格的走势。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分析当日农产品价格的涨跌幅度和变化趋势，判断市场价格的稳定性。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375" r="19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供需平衡分析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评估市场供需关系，判断市场是否处于供过于求或供不应求的状态。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了解当前农产品的生产情况、库存状况和供应能力，分析供应是否充足。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分析消费者对农产品的需求变化，包括需求量、需求结构和需求特点等。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供需关系分析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政策因素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气候因素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国际市场因素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经济因素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影响因素分析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分析国际农产品市场的价格走势和供需状况，以及国际贸易政策对国内市场的影响。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关注天气变化和自然灾害对农产品生产和供应的影响。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关注政府对农业和农产品市场的相关政策，分析政策对市场的影响。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关注国内经济发展状况和通货膨胀水平，分析其对农产品市场的影响。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农产品市场行情预测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技术指标分析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模型预测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专家意见和市场调研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预测方法与技术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收集农产品市场的历史交易数据、天气数据、政策信息等，进行深入分析，以了解市场趋势和影响因素。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利用如移动平均线、相对强弱指数（RSI）等金融技术指标，对农产品价格走势进行量化分析。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建立预测模型，基于历史数据和当前市场情况，对未来农产品价格、供需状况进行预测。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邀请行业专家进行预测，同时进行市场调研，了解生产者、消费者和中间商的预期和行为。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https://d.book118.com/998003113106006036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2024-09-16T02:22:22.990</cp:lastPrinted>
  <dcterms:created xsi:type="dcterms:W3CDTF">2024-09-15T18:22:23Z</dcterms:created>
  <dcterms:modified xsi:type="dcterms:W3CDTF">2024-09-15T18:22:24Z</dcterms:modified>
</cp:coreProperties>
</file>