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2312A3-C55F-447A-A580-0647029E3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4970FC-BF91-4681-825E-F4A3B3CF46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366D2D-C827-4D7A-B271-EFC2889A4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7A64EC-05CF-4991-B8F1-0416419E2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A761A9-AE2D-4882-9A33-107F50EFD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018E91-E1B9-4BEB-B1A5-B81771DC9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BAB8F4-0BB3-4990-AFBD-76EDAA619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153BAD-1A22-44C5-B60E-0AE7AD1AF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FC977E-772A-4D52-89D2-3C98DD4C1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4EB125-14D2-4653-A1B8-461DBFDD2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BF820-A6AE-4DCA-A607-998743EEC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03115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合同法的环境保护和环境治理合同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环境保护与环境治理合同概述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合同法对环保合同规定与要求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环境保护与环境治理合同类型及特点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环保合同实施过程中法律风险与防范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案例分析：成功与失败经验教训总结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未来发展趋势预测与建议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环境保护与环境治理合同概述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341" b="234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405" b="440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定义与性质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环境保护合同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指为保护环境、防治污染和其他公害，保障人体健康，促进经济社会可持续发展而订立的明确相互间权利义务关系的协议。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环境治理合同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指政府或企业为治理环境污染、恢复生态功能而与相关主体签订的明确治理目标、责任、期限和费用的协议。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属于民事合同范畴，受合同法调整；同时，因涉及公共利益和环境保护，具有公益性和社会性。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合同订立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合同履行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合同变更和解除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合同法在环保领域应用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8097" b="809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798" r="1679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798" r="1679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4585" r="14585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遵循平等、自愿、公平、诚信原则，明确双方的权利义务关系。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按照约定全面履行自己的义务，包括治理目标、期限、费用等。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在符合法定或约定条件时，可以变更或解除合同。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违反合同约定的一方应承担违约责任，包括继续履行、采取补救措施、赔偿损失等。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推动环保事业发展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促进生态文明建设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维护社会公共利益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完善环境治理体系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环保合同重要性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通过合同形式明确各方责任和义务，有利于推动环保事业的健康发展。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环保合同涉及公共利益和环境保护，其有效实施有助于维护社会公共利益。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环保合同的履行有助于改善环境质量、保护生态系统，进而促进生态文明建设。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环保合同作为环境治理的重要手段之一，有助于完善环境治理体系，提高环境治理效率。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合同法对环保合同规定与要求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环保合同的订立、履行、变更和终止应遵循平等自愿原则，合同双方地位平等，自愿协商确定合同条款。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083" r="13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平等自愿原则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环保合同中应体现公平原则，确保合同双方权利义务对等，合理分配风险和责任。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公平原则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环保合同的履行应遵循诚实信用原则，合同双方应如实告知对方与合同订立和履行有关的重要事项，并信守承诺。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诚实信用原则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合同法基本原则在环保合同中体现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环保合同订立、履行、变更和终止规定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订立规定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环保合同的订立应采用书面形式，明确约定双方的权利义务、履行期限、违约责任等条款。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履行规定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环保合同的履行应遵循合同约定，按照约定的时间、地点和方式履行义务。如遇不可抗力等特殊情况，双方应及时协商解决问题。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变更规定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环保合同的变更应经双方协商一致，签订书面协议。变更后的合同内容应符合法律法规和环保政策要求。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终止规定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环保合同的终止应符合合同约定和法律法规规定。合同双方应提前通知对方，并按照约定办理合同终止手续。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7917" r="79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环保合同中应明确约定违约责任条款，包括违约情形、违约责任承担方式、违约金等内容。如一方违约，应承担相应的违约责任。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环保合同中应约定争议解决机制，如协商、调解、仲裁或诉讼等方式。双方应优先选择协商和调解方式解决争议，若协商或调解无果，可按照合同约定选择仲裁或诉讼方式解决争议。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争议解决机制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违约责任及争议解决机制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环境保护与环境治理合同类型及特点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农村环境连片整治合同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以行政村为基本单元，统一组织、连片推进农村环境污染治理。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工业污染防治合同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明确企业在生产过程中减少污染物排放的责任和措施。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城市环境综合整治合同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通过合同约定，推动城市环境基础设施建设、垃圾分类、污水治理等工作的落实。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污染防治类合同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https://d.book118.com/998003115106006036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2024-09-16T02:22:25.771</cp:lastPrinted>
  <dcterms:created xsi:type="dcterms:W3CDTF">2024-09-15T18:22:25Z</dcterms:created>
  <dcterms:modified xsi:type="dcterms:W3CDTF">2024-09-15T18:22:27Z</dcterms:modified>
</cp:coreProperties>
</file>