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36B08D-3210-4495-A769-48186152D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32F93-B829-438D-8524-C4E78841E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0722AE-E742-4F2C-98BA-43AB703CF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E8A7A7-3459-4E62-8563-4C7663607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7A8356-9627-4996-BD15-08BBC3C535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473CB6-C614-41D8-9043-22DAB56CA8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628005-66D0-4BA7-A299-30CCC6AA55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02DB43-05C5-4B24-8CA2-68DF9758B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090C75-A2C9-45FF-B3BC-DCCA32311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916A3-7C4B-4CDB-AED2-98574CEF4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36C25-FA5F-42A5-98D5-2AA00A422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0314103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职业卫生法律法规体系</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职业卫生法律法规概述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职业卫生法律法规的主要内容</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职业卫生法律法规的执行与监督</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职业卫生法律法规的宣传与培训</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职业卫生法律法规的完善与发展趋势</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职业卫生法律法规概述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3"/>
          <a:srcRect t="5421" b="542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职业卫生法律法规是指国家制定和颁布的，旨在保护劳动者在职业活动过程中的身体健康和生命安全，预防和控制职业病危害的法律规范的总称。</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职业卫生法律法规具有强制性、规范性和专业性等特点，要求企业和个人必须遵守，违反规定将受到法律制裁。</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10" name="Picture 10"/>
          <p:cNvPicPr>
            <a:picLocks noChangeAspect="1"/>
          </p:cNvPicPr>
          <p:nvPr/>
        </p:nvPicPr>
        <p:blipFill>
          <a:blip r:embed="rId3"/>
          <a:srcRect t="6895" b="6895"/>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7042" b="7042"/>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15587" b="15587"/>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法律法规体系的重要性</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保障劳动者权益</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职业卫生法律法规是保障劳动者在职业活动过程中身体健康和生命安全的重要手段，也是维护社会公平正义的重要体现。</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促进经济发展</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良好的职业卫生环境可以提高企业的生产效率和质量，增强企业的竞争力，从而促进经济发展。</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推动社会进步</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职业卫生法律法规的完善和发展，可以推动社会文明进步，提高社会整体健康水平。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新中国成立后，我国开始逐步建立职业卫生法律法规体系，以保障劳动者的身体健康和生命安全。</a:t>
            </a:r>
          </a:p>
        </p:txBody>
      </p:sp>
      <p:pic>
        <p:nvPicPr>
          <p:cNvPr id="8" name="Picture 8"/>
          <p:cNvPicPr>
            <a:picLocks noChangeAspect="1"/>
          </p:cNvPicPr>
          <p:nvPr/>
        </p:nvPicPr>
        <p:blipFill>
          <a:blip r:embed="rId3"/>
          <a:srcRect l="16667" r="16667"/>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初步建立</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随着社会经济的发展和职业病危害的不断增加，我国职业卫生法律法规体系不断完善，逐步形成了较为完善的法律体系。</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发展完善</a:t>
            </a:r>
          </a:p>
        </p:txBody>
      </p:sp>
      <p:pic>
        <p:nvPicPr>
          <p:cNvPr id="12" name="Picture 12"/>
          <p:cNvPicPr>
            <a:picLocks noChangeAspect="1"/>
          </p:cNvPicPr>
          <p:nvPr/>
        </p:nvPicPr>
        <p:blipFill>
          <a:blip r:embed="rId4"/>
          <a:srcRect l="16792" r="16792"/>
          <a:stretch>
            <a:fillRect/>
          </a:stretch>
        </p:blipFill>
        <p:spPr>
          <a:xfrm>
            <a:off x="5820153" y="3595858"/>
            <a:ext cx="2380229" cy="2380229"/>
          </a:xfrm>
          <a:prstGeom prst="ellipse">
            <a:avLst/>
          </a:prstGeom>
        </p:spPr>
      </p:pic>
      <p:pic>
        <p:nvPicPr>
          <p:cNvPr id="13" name="Picture 13"/>
          <p:cNvPicPr>
            <a:picLocks noChangeAspect="1"/>
          </p:cNvPicPr>
          <p:nvPr/>
        </p:nvPicPr>
        <p:blipFill>
          <a:blip r:embed="rId5"/>
          <a:srcRect l="16667" r="16667"/>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我国职业卫生法律法规体系逐步与国际接轨，借鉴国际先进经验，不断提高我国职业卫生法律法规的水平。</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国际化接轨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法律法规体系的发展历程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职业卫生法律法规的主要内容</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职业病危害因素监测与评价</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规定用人单位对职业病危害因素的监测与评价责任，确保工作环境安全。</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职业病防护设施与用品</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要求用人单位提供符合标准的职业病防护设施和用品，减少职业病的发生。</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职业病诊断与鉴定</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明确职业病的诊断标准和鉴定程序，保障劳动者权益。</a:t>
            </a:r>
          </a:p>
        </p:txBody>
      </p:sp>
      <p:pic>
        <p:nvPicPr>
          <p:cNvPr id="12" name="Picture 12"/>
          <p:cNvPicPr>
            <a:picLocks noChangeAspect="1"/>
          </p:cNvPicPr>
          <p:nvPr/>
        </p:nvPicPr>
        <p:blipFill>
          <a:blip r:embed="rId3"/>
          <a:srcRect l="14250" r="14250"/>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职业病防治法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5" name="Picture 5"/>
          <p:cNvPicPr>
            <a:picLocks noChangeAspect="1"/>
          </p:cNvPicPr>
          <p:nvPr/>
        </p:nvPicPr>
        <p:blipFill>
          <a:blip r:embed="rId3">
            <a:alphaModFix/>
          </a:blip>
          <a:srcRect l="16750" r="16750"/>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劳动报酬与社会保险</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规定劳动者的工资、福利和社会保险等待遇，确保劳动者的基本生活需求。</a:t>
            </a:r>
          </a:p>
        </p:txBody>
      </p:sp>
      <p:sp>
        <p:nvSpPr>
          <p:cNvPr id="10" name="AutoShape 10"/>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劳动合同</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规定劳动合同的签订、变更和解除，保障劳动者的合法权益。</a:t>
            </a:r>
          </a:p>
        </p:txBody>
      </p:sp>
      <p:sp>
        <p:nvSpPr>
          <p:cNvPr id="14" name="AutoShape 14"/>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工作时间与休息休假</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明确工作时间、休息时间和休假制度，保障劳动者的休息和健康。</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劳动法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4" name="Group 4"/>
          <p:cNvGrpSpPr/>
          <p:nvPr/>
        </p:nvGrpSpPr>
        <p:grpSpPr>
          <a:xfrm>
            <a:off x="5982796" y="3170591"/>
            <a:ext cx="5783287" cy="1172718"/>
            <a:chOff x="5982796" y="3170591"/>
            <a:chExt cx="5783287" cy="1172718"/>
          </a:xfrm>
        </p:grpSpPr>
        <p:sp>
          <p:nvSpPr>
            <p:cNvPr id="5" name="TextBox 5"/>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安全生产监督管理</a:t>
              </a:r>
            </a:p>
          </p:txBody>
        </p:sp>
        <p:sp>
          <p:nvSpPr>
            <p:cNvPr id="6" name="TextBox 6"/>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规定安全生产监督管理的程序和内容，加强对企业安全生产的监管。</a:t>
              </a:r>
            </a:p>
          </p:txBody>
        </p:sp>
      </p:grpSp>
      <p:grpSp>
        <p:nvGrpSpPr>
          <p:cNvPr id="7" name="Group 7"/>
          <p:cNvGrpSpPr/>
          <p:nvPr/>
        </p:nvGrpSpPr>
        <p:grpSpPr>
          <a:xfrm>
            <a:off x="5982796" y="4823246"/>
            <a:ext cx="5783287" cy="1172718"/>
            <a:chOff x="5982796" y="4823246"/>
            <a:chExt cx="5783287" cy="1172718"/>
          </a:xfrm>
        </p:grpSpPr>
        <p:sp>
          <p:nvSpPr>
            <p:cNvPr id="8" name="TextBox 8"/>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事故应急救援与调查处理</a:t>
              </a:r>
            </a:p>
          </p:txBody>
        </p:sp>
        <p:sp>
          <p:nvSpPr>
            <p:cNvPr id="9" name="TextBox 9"/>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要求企业建立事故应急救援体系，并对事故进行调查和处理，保障劳动者生命安全。</a:t>
              </a:r>
            </a:p>
          </p:txBody>
        </p:sp>
      </p:grpSp>
      <p:sp>
        <p:nvSpPr>
          <p:cNvPr id="10" name="AutoShape 10"/>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11" name="Group 11"/>
          <p:cNvGrpSpPr/>
          <p:nvPr/>
        </p:nvGrpSpPr>
        <p:grpSpPr>
          <a:xfrm>
            <a:off x="5982796" y="1521950"/>
            <a:ext cx="5687135" cy="1172718"/>
            <a:chOff x="5982796" y="1521950"/>
            <a:chExt cx="5687135" cy="1172718"/>
          </a:xfrm>
        </p:grpSpPr>
        <p:sp>
          <p:nvSpPr>
            <p:cNvPr id="12" name="TextBox 12"/>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安全生产责任制</a:t>
              </a:r>
            </a:p>
          </p:txBody>
        </p:sp>
        <p:sp>
          <p:nvSpPr>
            <p:cNvPr id="13" name="TextBox 13"/>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明确各级政府、监管部门和企业的安全生产责任，确保安全生产工作的有效实施。</a:t>
              </a:r>
            </a:p>
          </p:txBody>
        </p:sp>
      </p:grpSp>
      <p:sp>
        <p:nvSpPr>
          <p:cNvPr id="14" name="AutoShape 14"/>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Freeform 17"/>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3">
            <a:alphaModFix/>
          </a:blip>
          <a:srcRect l="16197" r="16197"/>
          <a:stretch>
            <a:fillRect/>
          </a:stretch>
        </p:blipFill>
        <p:spPr>
          <a:xfrm>
            <a:off x="641457" y="1883900"/>
            <a:ext cx="3722789" cy="3671084"/>
          </a:xfrm>
          <a:prstGeom prst="rect">
            <a:avLst/>
          </a:prstGeom>
        </p:spPr>
      </p:pic>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涉及环境保护方面的法律法规，要求企业采取措施减少污染排放，保护环境。</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环境保护法</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1" name="Picture 11"/>
          <p:cNvPicPr>
            <a:picLocks noChangeAspect="1"/>
          </p:cNvPicPr>
          <p:nvPr/>
        </p:nvPicPr>
        <p:blipFill>
          <a:blip r:embed="rId3"/>
          <a:srcRect l="10000" r="1000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妇女权益保障法</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7" name="Picture 17"/>
          <p:cNvPicPr>
            <a:picLocks noChangeAspect="1"/>
          </p:cNvPicPr>
          <p:nvPr/>
        </p:nvPicPr>
        <p:blipFill>
          <a:blip r:embed="rId4"/>
          <a:srcRect l="16500" r="1650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未成年人保护法</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2" name="Picture 22"/>
          <p:cNvPicPr>
            <a:picLocks noChangeAspect="1"/>
          </p:cNvPicPr>
          <p:nvPr/>
        </p:nvPicPr>
        <p:blipFill>
          <a:blip r:embed="rId5"/>
          <a:srcRect l="13375" r="1337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涉及妇女权益保障方面的法律法规，要求企业保障妇女的合法权益，促进性别平等。</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涉及未成年人权益保护方面的法律法规，要求企业采取措施保护未成年人的身心健康。</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其他相关法律法规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职业卫生法律法规的执行与监督</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https://d.book118.com/998003141030006024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2024-08-31T03:56:16.575</cp:lastPrinted>
  <dcterms:created xsi:type="dcterms:W3CDTF">2024-08-30T19:56:16Z</dcterms:created>
  <dcterms:modified xsi:type="dcterms:W3CDTF">2024-08-30T19:56:18Z</dcterms:modified>
</cp:coreProperties>
</file>