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094D7-BAA9-4F8F-A9F4-AB20AA9B7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73396-6C2C-4B59-835A-8D800CF8E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3B6C0-C010-4162-AAA1-1751C037B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6AF78-4814-4633-AB43-11865272E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C13F5E-9405-489F-BD8D-02F50DBD9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779B67-1440-4293-8E0D-AB65D525F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A16CF6-3E25-45A9-820A-FB32E72E9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13601-A099-47FD-873A-50973628C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95514-E356-470A-BC97-7E8562E41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C904A-A36D-43AD-ACDA-948F10984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38C63-983F-4630-8672-33337F7CE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0314306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膝关节滑膜炎的药物治疗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膝关节滑膜炎的手术治疗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膝关节滑膜炎的康复训练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膝关节滑膜炎的日常保健与预防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膝关节滑膜炎是一种常见的关节炎症，主要发生在膝关节的滑膜组织。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根据病因，膝关节滑膜炎可分为创伤性滑膜炎和非创伤性滑膜炎，其中非创伤性滑膜炎又包括感染性滑膜炎、类风湿性滑膜炎等。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膝关节滑膜炎的病因多样，包括创伤、感染、免疫系统疾病等。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膝关节滑膜炎的病理过程涉及滑膜组织的炎症反应、细胞增生和关节液的分泌增多等。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膝关节滑膜炎的临床表现包括关节肿胀、疼痛、活动受限等，部分患者可能出现关节积液。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膝关节滑膜炎的诊断主要依据患者的临床表现、体格检查和相关实验室检查，如关节穿刺、滑液分析等。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制动与休息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在急性期，应严格限制膝关节活动，尽量卧床休息，以减少关节负重和炎症的进一步刺激。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在疼痛初期，使用冰敷减轻肿胀和疼痛，每次敷15-20分钟，每2-3小时敷一次。在疼痛缓解后，可改用热敷促进血液循环和炎症消散。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遵医嘱使用非甾体类抗炎药、关节软骨保护剂等药物治疗，以缓解疼痛和消炎。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关节穿刺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在严重积液的情况下，医生可能会进行关节穿刺抽取积液，以减轻肿胀和疼痛。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262" r="142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在炎症得到控制后，开始进行关节活动度训练，如屈伸、旋转等，以恢复关节的正常功能。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进行下肢肌肉力量训练，如直腿抬高、静蹲等，以增强膝关节的稳定性。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如超声波、电疗等物理治疗方法，促进炎症消散和组织修复。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向患者宣传膝关节滑膜炎的预防知识，如合理运动、控制体重等，以预防复发。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健康教育与预防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避免长时间高强度运动，如跑步、爬山等，选择低冲击性的运动方式如游泳、骑自行车等。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科学运动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合理使用关节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保持健康的体重，减轻膝关节负担。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避免长时间站立、跪姿或蹲姿，尽量减少上下楼梯和爬山的次数。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在寒冷天气中注意膝关节保暖，避免膝关节受到寒冷刺激。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膝关节滑膜炎的药物治疗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非甾体消炎药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如布洛芬、吲哚美辛等，具有消炎、止痛、解热的作用，可缓解膝关节疼痛和肿胀等症状。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关节软骨保护剂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如硫酸氨基葡萄糖、盐酸氨基葡萄糖等，可促进关节软骨的修复，延缓关节退行性变。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如泼尼松、地塞米松等，可在急性发作期使用，具有快速消炎、消肿的作用，但长期使用可能引起骨质疏松、股骨头坏死等不良反应。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糖皮质激素类药物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对于由感染引起的膝关节滑膜炎，医生会根据病情选用适当的抗生素进行治疗。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抗生素类药物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https://d.book118.com/998003143067006025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2024-09-02T05:23:18.591</cp:lastPrinted>
  <dcterms:created xsi:type="dcterms:W3CDTF">2024-09-01T21:23:18Z</dcterms:created>
  <dcterms:modified xsi:type="dcterms:W3CDTF">2024-09-01T21:23:20Z</dcterms:modified>
</cp:coreProperties>
</file>