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61FD8-C1F8-49BA-99AC-E5769D62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B4052-D587-48DD-A91A-7EB64BB51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8DFCC-B2E1-464A-A4D1-A423FE211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115B9-8BEC-427C-84BE-42B12FA29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ECDBC0-54AA-431E-B799-3FA71B9DE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F30D2-BC04-4407-881E-92E44D75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5DBEF-8CCA-4BD9-A503-837BB9ED2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3677A-06A8-4853-B438-F4E9D5118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6D1F3-1B1C-4495-B98E-C00C5E941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61C6E-57B1-4E14-8E05-96AFC5C6F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16534-5C4D-4324-91EB-445B57AD9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04065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小学语文游戏课件PPT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游戏课件的设计理念</a:t>
            </a: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游戏课件的教学应用</a:t>
            </a: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未来小学语文游戏课件的发展趋势</a:t>
            </a: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游戏课件的具体内容</a:t>
            </a: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游戏课件的优点与不足</a:t>
            </a: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游戏课件的设计理念</a:t>
            </a:r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符合小学生的认知特点</a:t>
            </a:r>
          </a:p>
        </p:txBody>
      </p:sp>
      <p:sp>
        <p:nvSpPr>
          <p:cNvPr id="104896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简单直观：设计应简洁明了，避免复杂的操作和过多的文字，以直观的方式呈现内容。</a:t>
            </a:r>
          </a:p>
        </p:txBody>
      </p:sp>
      <p:sp>
        <p:nvSpPr>
          <p:cNvPr id="104896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生动有趣：采用生动有趣的图像、声音和动画，吸引学生的注意力，提高学习兴趣。</a:t>
            </a:r>
          </a:p>
        </p:txBody>
      </p:sp>
      <p:sp>
        <p:nvSpPr>
          <p:cNvPr id="104897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互动性强：设计互动环节，让学生参与其中，增强学习的互动性和参与感。</a:t>
            </a:r>
          </a:p>
        </p:txBody>
      </p:sp>
      <p:sp>
        <p:nvSpPr>
          <p:cNvPr id="104898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符合年龄特点：设计应符合小学生的年龄特点和认知水平，避免过于复杂或抽象的内容。</a:t>
            </a:r>
          </a:p>
        </p:txBody>
      </p:sp>
      <p:sp>
        <p:nvSpPr>
          <p:cNvPr id="104898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结合教材内容设计游戏</a:t>
            </a:r>
          </a:p>
        </p:txBody>
      </p:sp>
      <p:sp>
        <p:nvSpPr>
          <p:cNvPr id="104902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将知识点融入游戏，让学生在游戏中学习</a:t>
            </a:r>
          </a:p>
        </p:txBody>
      </p:sp>
      <p:sp>
        <p:nvSpPr>
          <p:cNvPr id="104904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游戏难度适中，符合学生的认知水平和兴趣爱好</a:t>
            </a:r>
          </a:p>
        </p:txBody>
      </p:sp>
      <p:sp>
        <p:nvSpPr>
          <p:cNvPr id="104904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深入理解教材，把握知识点和教学目标</a:t>
            </a:r>
          </a:p>
        </p:txBody>
      </p:sp>
      <p:sp>
        <p:nvSpPr>
          <p:cNvPr id="104904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根据教材内容，选择合适的游戏形式和元素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注重游戏的趣味性和互动性</a:t>
            </a:r>
          </a:p>
        </p:txBody>
      </p:sp>
      <p:sp>
        <p:nvSpPr>
          <p:cNvPr id="10490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游戏设计：采用生动有趣的角色、场景和情节，吸引学生的注意力</a:t>
            </a:r>
          </a:p>
        </p:txBody>
      </p:sp>
      <p:sp>
        <p:nvSpPr>
          <p:cNvPr id="1049090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互动环节：设置多种互动环节，如答题、讨论等，增强学生参与感和体验感</a:t>
            </a:r>
          </a:p>
        </p:txBody>
      </p:sp>
      <p:sp>
        <p:nvSpPr>
          <p:cNvPr id="1049096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教学目标：通过游戏化的方式，让学生在轻松愉快的氛围中掌握知识，提高语文素养</a:t>
            </a:r>
          </a:p>
        </p:txBody>
      </p:sp>
      <p:sp>
        <p:nvSpPr>
          <p:cNvPr id="1049102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教学实践：结合实际教学需求，设计具有可操作性的游戏课件，提高教学效果</a:t>
            </a:r>
          </a:p>
        </p:txBody>
      </p:sp>
      <p:sp>
        <p:nvSpPr>
          <p:cNvPr id="1049108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游戏课件的具体内容</a:t>
            </a:r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识字游戏</a:t>
            </a:r>
          </a:p>
        </p:txBody>
      </p:sp>
      <p:sp>
        <p:nvSpPr>
          <p:cNvPr id="1049218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猜字谜游戏</a:t>
            </a:r>
          </a:p>
        </p:txBody>
      </p:sp>
      <p:sp>
        <p:nvSpPr>
          <p:cNvPr id="1049220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词语接龙游戏</a:t>
            </a:r>
          </a:p>
        </p:txBody>
      </p:sp>
      <p:sp>
        <p:nvSpPr>
          <p:cNvPr id="1049226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汉字拼图游戏</a:t>
            </a:r>
          </a:p>
        </p:txBody>
      </p:sp>
      <p:sp>
        <p:nvSpPr>
          <p:cNvPr id="1049232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汉字找茬游戏</a:t>
            </a:r>
          </a:p>
        </p:txBody>
      </p:sp>
      <p:sp>
        <p:nvSpPr>
          <p:cNvPr id="1049238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阅读游戏</a:t>
            </a:r>
          </a:p>
        </p:txBody>
      </p:sp>
      <p:sp>
        <p:nvSpPr>
          <p:cNvPr id="1049278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内容：通过游戏的形式，引导学生阅读文章，提高阅读兴趣和能力</a:t>
            </a:r>
          </a:p>
        </p:txBody>
      </p:sp>
      <p:sp>
        <p:nvSpPr>
          <p:cNvPr id="1049284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形式：采用多种游戏形式，如填空、选择、排序等，让学生在游戏中掌握阅读技巧</a:t>
            </a:r>
          </a:p>
        </p:txBody>
      </p:sp>
      <p:sp>
        <p:nvSpPr>
          <p:cNvPr id="1049290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目标：通过游戏，帮助学生理解文章内容，提高阅读速度和理解能力</a:t>
            </a:r>
          </a:p>
        </p:txBody>
      </p:sp>
      <p:sp>
        <p:nvSpPr>
          <p:cNvPr id="1049296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适用范围：适用于小学语文课堂，特别是阅读理解教学环节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写作游戏</a:t>
            </a:r>
          </a:p>
        </p:txBody>
      </p:sp>
      <p:sp>
        <p:nvSpPr>
          <p:cNvPr id="1049338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故事接龙：学生依次给故事添加情节，提高想象力和表达能力</a:t>
            </a:r>
          </a:p>
        </p:txBody>
      </p:sp>
      <p:sp>
        <p:nvSpPr>
          <p:cNvPr id="1049340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编写诗歌：让学生学习诗歌的写作技巧，感受诗歌的韵律美</a:t>
            </a:r>
          </a:p>
        </p:txBody>
      </p:sp>
      <p:sp>
        <p:nvSpPr>
          <p:cNvPr id="1049342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编写故事：让学生根据给定的开头或图片，编写完整的故事</a:t>
            </a:r>
          </a:p>
        </p:txBody>
      </p:sp>
      <p:sp>
        <p:nvSpPr>
          <p:cNvPr id="1049344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角色扮演：让学生扮演故事中的角色，体验不同角色的生活和情感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口语交际游戏</a:t>
            </a:r>
          </a:p>
        </p:txBody>
      </p:sp>
      <p:sp>
        <p:nvSpPr>
          <p:cNvPr id="104938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游戏名称：角色扮演</a:t>
            </a:r>
          </a:p>
        </p:txBody>
      </p:sp>
      <p:sp>
        <p:nvSpPr>
          <p:cNvPr id="104938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游戏目的：提高口语交际能力</a:t>
            </a:r>
          </a:p>
        </p:txBody>
      </p:sp>
      <p:sp>
        <p:nvSpPr>
          <p:cNvPr id="104939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游戏内容：学生扮演不同的角色，进行对话和交流</a:t>
            </a:r>
          </a:p>
        </p:txBody>
      </p:sp>
      <p:sp>
        <p:nvSpPr>
          <p:cNvPr id="104940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游戏效果：增强学生的口语表达能力和社交能力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https://d.book118.com/998004065127006022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小学语文游戏课件PPT</vt:lpstr>
      <vt:lpstr>目录</vt:lpstr>
      <vt:lpstr>添加章节标题</vt:lpstr>
      <vt:lpstr>游戏课件的设计理念</vt:lpstr>
      <vt:lpstr>符合小学生的认知特点</vt:lpstr>
      <vt:lpstr>结合教材内容设计游戏</vt:lpstr>
      <vt:lpstr>注重游戏的趣味性和互动性</vt:lpstr>
      <vt:lpstr>游戏课件的具体内容</vt:lpstr>
      <vt:lpstr>识字游戏</vt:lpstr>
      <vt:lpstr>阅读游戏</vt:lpstr>
      <vt:lpstr>写作游戏</vt:lpstr>
      <vt:lpstr>口语交际游戏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2024-08-29T02:33:38.149</cp:lastPrinted>
  <dcterms:created xsi:type="dcterms:W3CDTF">2024-08-28T18:33:38Z</dcterms:created>
  <dcterms:modified xsi:type="dcterms:W3CDTF">2024-08-28T18:33:40Z</dcterms:modified>
</cp:coreProperties>
</file>