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E1EC7-71AA-446F-BB3F-2AE408100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407A7-86AE-4AB5-800B-8D8D105E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EC63-7C0C-4C20-BC85-E49DDC35E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B09E6-5475-4976-A93B-F8B0B59A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74A02-2BE4-459B-95D1-E26FF25E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3451C-2680-4BBE-82C3-08B32957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9B868-9033-41F1-AB66-0F31633D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C79B1-AC10-464A-89AB-D8C0CC4E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51560-D718-4C3B-BB09-C6BDDC42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8DE34-ED4F-4E50-9FFA-F2EF5DC7B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AC4EE-D18C-4FF2-9BD7-44124CA5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0503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81健康生活的十个关键要点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远离烟酒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社交互动与人际关系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合理安排时间，避免过度劳累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培养健康的生活方式和习惯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摄入多种食物，包括谷类、蔬菜、水果、肉类、豆类、坚果和种子等，以确保获得全面的营养。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适量蛋白质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充足蔬果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选择瘦肉、鱼、禽类、豆类和低脂奶制品等优质蛋白质来源。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每天至少食用五种不同颜色的水果和蔬菜，以提供丰富的维生素、矿物质和纤维素。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根据个人需求和活动水平，合理控制每日总热量摄入，避免能量过剩。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83" r="4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控制总热量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减少饱和脂肪和反式脂肪的摄入，选择富含不饱和脂肪的食物，如橄榄油、鱼油和坚果。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选择健康脂肪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减少加工食品和饮料中添加糖的摄入，以降低患糖尿病和肥胖症的风险。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控制添加糖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控制热量摄入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遵循定时定量的饮食原则，避免暴饮暴食和过度饮食。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规律进餐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细嚼慢咽，充分感受食物的味道和口感，有助于控制食量。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慢慢享用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留意身体的饥饿和饱腹信号，避免在饥饿或情绪不稳定时过度进食。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倾听身体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避免过度饮食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成年人每晚应保证7-9小时的睡眠时间。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青少年和儿童需要更长的睡眠时间，以确保身体和大脑的充分发育。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尽量避免连续多天睡眠不足，以免影响健康。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保证睡眠时间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2" b="25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提高睡眠质量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睡前避免饮用含咖啡因和酒精的饮料。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睡前进行放松活动，如泡热水澡、听轻音乐等。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保持卧室安静、黑暗和凉爽，以提高睡眠质量。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如需熬夜，应合理安排时间，并适当补充能量和营养。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长期睡眠不足可能导致免疫力下降、记忆力减退等健康问题，应尽量避免。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474" b="2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053" b="705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20" b="8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尽量避免夜间工作和学习，保证充足的睡眠时间。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避免熬夜和睡眠不足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如跑步、游泳、骑自行车等，有助于提高心肺功能和代谢水平。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如举重、俯卧撑、仰卧起坐等，有助于增强肌肉力量和耐力。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如瑜伽、普拉提等，有助于提高身体柔韧性和平衡能力。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选择适合自己的运动方式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根据个人情况和喜好，制定适合自己的运动计划，包括运动频率、强度和时间等。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制定运动计划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尝试不同的运动方式，避免单一运动造成的厌倦和疲劳。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多样化运动方式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使用运动APP或记录本等工具，记录每次运动的情况，以便更好地跟踪和调整运动计划。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记录运动情况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坚持运动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倾听身体信号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在运动过程中，注意倾听身体信号，如疼痛、不适等，及时调整运动强度和方式。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休息与恢复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保证充足的休息和睡眠，帮助身体恢复和修复，避免过度运动引起的身体应激反应。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合理安排运动量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根据个人身体状况和运动目的，合理安排运动量，避免过度运动造成的身体损伤和疲劳。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通过改变对事物的看法和评价，以更积极、乐观的态度面对生活中的挑战和困难。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情绪宣泄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找到适合自己的情绪宣泄途径，如运动、写日记、绘画等，以减轻内心的压力和负面情绪。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通过深呼吸、冥想、瑜伽等放松训练，缓解紧张和焦虑，保持情绪稳定。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学会调节情绪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667" b="5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通过自我暗示、奖励等方式，激发内在动力，保持积极向上的心态。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制定明确、可实现的目标，并分解为小步骤，逐步完成，以增强自信心和成就感。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保持乐观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关注生活中的积极面，感恩他人的帮助和支持，以乐观的态度面对未来。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心理咨询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在遇到困难或心理压力时，寻求专业心理咨询师的帮助，获得有效的心理支持和指导。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积极参加社交活动，与他人建立良好的人际关系，分享彼此的经历和感受，减轻孤独和压力。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寻找共鸣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加入兴趣小组或社区组织，与志同道合的人交流互动，获得归属感和认同感。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寻求心理帮助和支持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远离烟酒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吸烟是导致肺癌、心血管疾病等多种疾病的主要危险因素，应尽早戒烟。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过量饮酒会对肝脏、心血管等器官造成损害，建议男性每日饮酒量不应超过两个标准饮品，女性不应超过一个。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饮酒适量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戒烟限酒过程中，可以寻求专业医生或心理医生的帮助，制定个性化的戒烟限酒计划。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050" b="130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长期吸入二手烟会增加患肺癌、心血管疾病等疾病的风险。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二手烟危害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尽量避免进入吸烟场所，减少二手烟的吸入。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避免吸烟场所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在家中设立禁烟区域，保护家人免受二手烟的危害。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家庭禁烟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避免二手烟危害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https://d.book118.com/998005036053006045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2024-09-25T20:29:53.669</cp:lastPrinted>
  <dcterms:created xsi:type="dcterms:W3CDTF">2024-09-25T12:29:53Z</dcterms:created>
  <dcterms:modified xsi:type="dcterms:W3CDTF">2024-09-25T12:29:56Z</dcterms:modified>
</cp:coreProperties>
</file>