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CD1FEC-0189-447E-B09E-F1C705623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C1E42A-242B-45B7-A235-C004C977BA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7F6DBD-565C-43A1-970A-E92556C2C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53FF59-25A9-459B-AEB1-39AF92EB17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0BD4A7-A392-4977-BD7F-C2015A6497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72A8D6-C3B0-4B4F-9227-922DCF9C5A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439CDC-6BE0-430E-9774-03BC19E611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71C896-601A-4381-97FB-19CEE76C10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628624-C8C9-4C80-93D8-655B997DA1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FCC4EC-6C0B-4AAD-8073-4D522D382F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DD378C-7FA1-4895-A4BE-569AB36951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005131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护理疾病查房获奖</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headEnd type="none"/>
            <a:tailEnd type="none"/>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headEnd type="none"/>
            <a:tailEnd type="none"/>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headEnd type="none"/>
            <a:tailEnd type="none"/>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获奖背景</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护理疾病查房活动的实施过程</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获奖案例分享</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护理疾病查房活动的意义和影响</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对未来护理疾病查房活动的展望和建议</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获奖背景</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685" b="568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护理疾病查房活动的介绍</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护理疾病查房活动是一项针对护理人员的专业技能竞赛，旨在提高护理人员对疾病的认识和护理水平，促进护理质量的提升。</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该活动通常由医疗机构或护理协会组织，通过模拟实际临床情境，要求护理人员运用专业知识对病人进行评估、诊断、治疗和护理。</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护理疾病查房活动对于提高护理人员的专业素养和实践能力具有重要意义，同时也是培养优秀护理人才的重要途径之一。</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在护理疾病查房活动中，获得奖项的护理人员通常具备扎实的专业基础、敏锐的观察能力、灵活的应变能力和良好的沟通能力。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获奖原因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评审标准主要包括护理人员的专业知识、技能操作、病情观察、护理效果以及团队协作等多个方面。在评价过程中，评委们会综合考虑护理人员在活动中的表现，并依据评审标准进行打分。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评审标准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获奖原因和评审标准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护理疾病查房活动的实施过程</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首先需要明确查房的主题和目标，例如针对某一特定疾病或护理问题，以提高护理质量或解决实际工作问题。</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确定主题和目标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根据主题和目标，制定详细的计划和流程，包括参与人员、时间安排、查房内容、评估指标等。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制定计划和流程</a:t>
            </a:r>
          </a:p>
        </p:txBody>
      </p:sp>
      <p:pic>
        <p:nvPicPr>
          <p:cNvPr id="10" name="Picture 10"/>
          <p:cNvPicPr>
            <a:picLocks noChangeAspect="1"/>
          </p:cNvPicPr>
          <p:nvPr/>
        </p:nvPicPr>
        <p:blipFill>
          <a:blip r:embed="rId3"/>
          <a:srcRect l="17917" r="179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根据查房主题，准备相关的资料和工具，例如患者病历、护理记录、评估量表等。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准备资料和工具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准备阶段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按照计划和流程进行查房，包括了解患者病情、评估护理效果、讨论护理问题等。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进行查房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记录和分析数据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833" r="158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交流与讨论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00" r="16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在查房过程中，详细记录数据，并对数据进行深入分析，以发现问题并提出改进措施。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鼓励参与人员积极交流和讨论，分享经验和看法，共同探讨解决问题的方法。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实施阶段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对查房活动进行总结，归纳经验教训，明确改进方向和措施。</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1167" r="211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458" r="1645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总结经验教训</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根据查房结果，撰写详细的报告和建议，向上级领导汇报，为护理管理和决策提供依据。</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撰写报告和建议</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将总结的经验教训应用到实际工作中，持续改进护理服务质量，提高患者满意度。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持续改进</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总结阶段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获奖案例分享</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https://d.book118.com/998005131012006044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2024-09-23T21:44:38.071</cp:lastPrinted>
  <dcterms:created xsi:type="dcterms:W3CDTF">2024-09-23T13:44:38Z</dcterms:created>
  <dcterms:modified xsi:type="dcterms:W3CDTF">2024-09-23T13:44:40Z</dcterms:modified>
</cp:coreProperties>
</file>