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49729C-45FF-4B76-AD43-06623F30D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1E7A8-2780-4CAD-A53F-D1D6E2DCCC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CAA62-F5A9-4589-B98C-8E329031A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FBD71F-3250-4B39-A81E-610827E0A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DF9CDA-8897-40E9-AB0C-E539B6029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6FB2C0-26C5-4723-8463-9A2C4B75C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658DD9-C5A4-4363-A2F7-09ABC3264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BEE071-B0BF-446D-A7EA-D64CF4D84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AE2D4D-E694-4D42-A83B-8203CBBE9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8CDC2-69DC-4901-93C4-6149042F9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84C7E-80C9-4C93-9245-7680C8500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100451300060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检修安全培训大纲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检修安全操作规程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常见检修安全风险及应对措施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个人防护用品与使用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紧急救援与事故处理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安全文化与培训效果提升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安全基础知识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https://d.book118.com/998010045130006022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2024-08-29T03:03:23.398</cp:lastPrinted>
  <dcterms:created xsi:type="dcterms:W3CDTF">2024-08-28T19:03:23Z</dcterms:created>
  <dcterms:modified xsi:type="dcterms:W3CDTF">2024-08-28T19:03:25Z</dcterms:modified>
</cp:coreProperties>
</file>