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7243F-C1DA-45E6-BBFA-D2B469C99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042B50-1D4B-4EAD-BE9B-CFCBEE5C6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4EAD8D-D958-48E5-A314-DD0810541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FEDAD1-3A5A-45DA-A61F-16D79A9CE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05C732-F59F-4D58-8C1C-EABA0C3CB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63A4DD-09FB-4F0D-B146-0FD5604E3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F7E604-F3C6-4DB6-ABDA-965DB3FF7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8D90D1-638C-485B-B878-725754BA5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829B5E-42D1-4424-9A39-D6E11FC52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44580-1BDA-4FD3-88B2-C59AC9C4F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9C0EE4-D306-4273-B916-E66488DA5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1013103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中国MCT椰子油行业市场现状分析及竞争格局与投资发展研究报告(2024-2029版)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中国MCT椰子油行业竞争格局分析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中国MCT椰子油行业发展趋势与前景预测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中国MCT椰子油行业投资发展研究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椰子油作为天然植物油，具有丰富的营养成分和独特的健康益处，逐渐受到消费者的青睐。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中国MCT椰子油行业市场在近年来呈现出快速增长的态势，成为食品和保健品行业的新热点。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随着消费者对健康和营养的关注度不断提高，MCT椰子油的市场需求量不断攀升，行业发展前景广阔。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通过对中国MCT椰子油行业市场的现状进行分析，了解市场的发展趋势和竞争格局。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研究MCT椰子油行业的发展机遇和挑战，为投资者和企业在决策过程中提供参考依据。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预测未来几年中国MCT椰子油行业市场的发展趋势，为企业制定发展战略提供支持。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研究范围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本报告主要关注中国MCT椰子油行业市场，分析市场现状、竞争格局和发展趋势。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通过数据分析和案例研究，深入探讨行业发展的内在规律和外部影响因素。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报告的时间范围为2024-2029年，重点分析未来几年中国MCT椰子油行业市场的发展趋势和投资机会。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中国MCT椰子油行业市场概述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MCT椰子油定义及分类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MCT椰子油定义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中链脂肪酸（Medium Chain Triglycerides，MCT）椰子油是一种特殊的油脂，主要成分是中链脂肪酸，由椰子油的酯化反应生成。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MCT椰子油分类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根据加工方式和成分的不同，MCT椰子油可以分为普通MCT椰子油和深度精炼MCT椰子油。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随着人们对健康饮食的关注度不断提高，MCT椰子油作为一种健康的油脂，市场需求不断增长。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生产能力提升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中国MCT椰子油行业经过多年的发展，生产技术和设备不断更新换代，生产能力得到大幅提升。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随着市场的不断扩大，越来越多的企业加入到MCT椰子油行业中，市场竞争日益激烈。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中国MCT椰子油市场现状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目前，中国MCT椰子油市场份额主要由几家大型企业占据，但随着市场的竞争加剧，中小企业的市场份额也将逐步提升。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区域分布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中国MCT椰子油市场主要分布在东南沿海地区，其中广东省和海南省是最大的生产和消费地区。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中国MCT椰子油市场规模逐年扩大，预计未来几年将继续保持增长态势。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中国MCT椰子油市场规模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中国MCT椰子油行业竞争格局分析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市场份额占比最大，产品品质优良，品牌知名度高。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竞争者A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29" r="1929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创新能力较强，推出新产品速度快，市场响应迅速。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竞争者B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拥有独特的生产技术和资源优势，产品差异化明显。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竞争者C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主要竞争者分析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市场集中度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中国MCT椰子油行业市场集中度较高，主要集中在几家大型企业中。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各家企业市场份额占比存在差异，市场占有率排名靠前企业占据较大份额。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竞争激烈程度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随着市场的不断扩大和消费者需求的多样化，竞争日趋激烈。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通过产品差异化、品牌差异化等方式提高竞争力，满足消费者个性化需求。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105" r="810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差异化策略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通过降低成本、提高生产效率等方式实现价格优势，扩大市场份额。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成本领先策略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与其他企业合作，共同开发新产品、开拓新市场，提高整体竞争力。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合作共赢策略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竞争策略分析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中国MCT椰子油行业发展趋势与前景预测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品牌化发展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品牌化是未来MCT椰子油行业的重要趋势，品牌企业将通过提升产品品质、加强品牌营销等方式提高市场份额。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多元化发展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随着消费者需求的多样化，MCT椰子油产品将向多元化方向发展，如不同规格、不同包装、不同口味等。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品质升级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随着消费者对健康饮食的关注度提高，对高品质MCT椰子油的需求将不断增加，推动行业向高品质方向发展。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167" r="141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随着市场的不断扩大，越来越多的企业将进入MCT椰子油行业，市场竞争将更加激烈。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产业链整合加速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为了提高效率和降低成本，MCT椰子油行业将加速产业链整合，实现上下游企业的协同发展。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市场规模持续扩大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随着人们对健康饮食的重视和消费水平的提高，MCT椰子油市场规模有望持续扩大。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行业前景预测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https://d.book118.com/998010131034006030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2024-09-06T13:52:16.738</cp:lastPrinted>
  <dcterms:created xsi:type="dcterms:W3CDTF">2024-09-06T05:52:16Z</dcterms:created>
  <dcterms:modified xsi:type="dcterms:W3CDTF">2024-09-06T05:52:18Z</dcterms:modified>
</cp:coreProperties>
</file>