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4B9C95-2539-4645-9298-3E8E1B4E0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7E06C2-FC97-4C0B-AA9A-A9605A046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670527-50BB-4EE1-9149-25E399B34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1EDDED-A0FC-45F8-AF0D-FF4BA82CE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5746C-5499-41A8-8DFD-03861E215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264CCB-EC21-4708-AB07-720932565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52F61B-145E-4FC2-8E25-AE03774AB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B6B9F-F989-4D4C-8C46-852188A3C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E5932-3DFB-4451-AD88-AB367084F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BC7D7-453F-4507-94CA-76D10645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E9DCD-CE22-4CE6-8023-5F4AF3298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013303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中国MTBE（甲基叔丁基醚）行业市场现状分析及竞争格局与投资发展研究报告(2024-2029版)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中国MTBE行业竞争格局分析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中国MTBE行业发展趋势与机遇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中国MTBE行业投资风险与建议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快速发展和工业化进程的加速，中国对能源的需求持续增长，推动了石油化工行业的快速发展。作为石油化工的重要原料，MTBE（甲基叔丁基醚）的需求量也呈现出不断增长的趋势。然而，当前中国MTBE行业面临着产能过剩、环保压力加大、市场竞争激烈等问题，亟需进行市场现状分析和竞争格局研究，以指导行业健康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中国MTBE行业市场现状的分析，可以深入了解行业的发展状况、存在的问题以及未来的发展趋势。同时，通过研究行业竞争格局，可以明确各企业的市场地位、竞争优势和劣势，为企业制定合理的竞争策略提供依据。此外，本报告还将对投资发展进行深入研究，为投资者提供决策参考，推动行业的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研究采用了定量与定性相结合的研究方法。定量方面，通过收集历史数据和市场信息，运用统计分析方法对市场规模、市场份额、供需状况等进行深入分析；定性方面，通过访谈行业专家、企业高管等，了解行业发展趋势、竞争格局以及企业战略规划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的数据主要来源于以下几个方面：一是国家统计局、能源局等官方渠道发布的统计数据；二是各大石油化工企业年报、招股说明书等公开资料；三是行业协会、专业机构发布的行业报告和市场研究报告；四是专业调研和访谈获得的一手资料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研究方法与数据来源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7634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Freeform 5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2233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MTBE（甲基叔丁基醚）是一种无色透明、易燃的醚类化合物，具有醚类化合物的典型气味。它是一种重要的化工原料，被广泛应用于汽油添加剂、燃料油添加剂、溶剂等领域。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53383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在汽油添加剂领域，MTBE能够提高汽油的辛烷值，改善汽油的燃烧性能，减少汽车尾气排放，从而有助于减少环境污染。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18913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在燃料油添加剂领域，MTBE能够提高燃料油的燃烧效率，降低油耗，提高发动机性能。</a:t>
            </a:r>
          </a:p>
        </p:txBody>
      </p:sp>
      <p:sp>
        <p:nvSpPr>
          <p:cNvPr id="20" name="AutoShape 20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24882" y="1568195"/>
            <a:ext cx="334599" cy="33459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291273"/>
            <a:ext cx="2325536" cy="303618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在溶剂领域，MTBE能够溶解多种有机物质，被广泛应用于涂料、油墨、医药、农药等领域。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MTBE定义及用途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8333" y="1708880"/>
            <a:ext cx="11358867" cy="328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92904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196514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9839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93448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4312" y="1388874"/>
            <a:ext cx="721600" cy="72160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57921" y="1498972"/>
            <a:ext cx="501404" cy="5014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036403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起步阶段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36403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中国MTBE行业的发展始于20世纪90年代初，当时国内对于MTBE的需求量较小，生产技术较为落后，主要依赖进口。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71580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快速发展阶段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71580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随着国内经济的快速发展和汽车保有量的不断增加，MTBE的需求量逐年攀升。国内开始出现了一批MTBE生产企业，技术水平逐步提高，产能不断扩大。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08589" y="2280546"/>
            <a:ext cx="299514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308589" y="3270610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目前，中国MTBE行业已经进入了成熟阶段，产能过剩问题逐渐显现，市场竞争日趋激烈。同时，国家对于环保和安全的监管力度不断加强，对于MTBE的生产和使用提出了更高的要求。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中国MTBE行业发展历程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中国MTBE行业市场规模</a:t>
              </a:r>
            </a:p>
          </p:txBody>
        </p:sp>
      </p:grpSp>
      <p:sp>
        <p:nvSpPr>
          <p:cNvPr id="29" name="AutoShape 29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中国MTBE行业竞争格局分析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产能：10万吨/年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市场份额：10%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技术先进，产品质量稳定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生产成本较高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市场份额：15%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优势：原料采购渠道广泛，成本控制较好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产能：15万吨/年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劣势：产品线单一，缺乏市场竞争力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产能：8万吨/年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市场份额：8%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国内主要MTBE生产企业及产能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地理位置优越，运输成本低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技术水平相对落后，产品质量不稳定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中国MTBE行业市场集中度较高，主要生产企业占据了较大的市场份额。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价格竞争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中国MTBE行业价格竞争激烈，企业通过降低生产成本、提高产品质量等方式来争夺市场份额。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技术竞争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随着环保要求的提高和技术的不断进步，中国MTBE行业技术竞争日益激烈。企业需要加强技术创新和研发，提高产品质量和技术含量。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https://d.book118.com/998010133034006030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2024-09-06T13:52:17.631</cp:lastPrinted>
  <dcterms:created xsi:type="dcterms:W3CDTF">2024-09-06T05:52:17Z</dcterms:created>
  <dcterms:modified xsi:type="dcterms:W3CDTF">2024-09-06T05:52:19Z</dcterms:modified>
</cp:coreProperties>
</file>