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60368-DB4A-4BE2-A08A-A2948CB3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F3B89-C45E-46CB-B44C-8A26AB3F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1986D-0880-402F-8C1B-FA06ADC1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55269-44DE-41A6-A61D-1EFB60AAD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7E6B03-41DC-47F5-9EE0-0BFD1FC6A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54E43-D44E-41A7-88E4-4F2D81715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A6F30-3509-469E-9CE4-BC9E2275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1B37C-58C7-4157-9AC0-4D09A5F3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6E068-8237-4E20-BF05-5407F5AB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070A1-B707-4398-95B6-08F349CB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6B733-ADFE-401C-B5CC-11707B66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200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安全管理办法中的高温作业和防暑降温措施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高温作业概述与危害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防暑降温措施与策略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现场管理实践与案例分析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法律法规政策解读与遵循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员工参与意识提升与教育培训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指工作地点有生产性热源，当室外实际出现本地区夏季室外通风设计计算温度时，工作地点的气温高于室外2℃或2℃以上的作业。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包括高温强热辐射作业、高温高湿作业和夏季露天作业。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高温作业定义及分类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高温作业时，人体会出现体温调节、水盐代谢、循环系统、消化系统、泌尿系统等方面的适应性变化。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高温作业可引发中暑，按发病机制和临床表现的不同，分为热射病、热痉挛、热衰竭。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中暑性疾病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125" r="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长期高温作业可引起高血压、冠心病、消化性溃疡等疾病，还可导致作业人员感到疲劳、烦躁、易怒或情绪低落等。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其他健康问题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高温对人体健康影响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如玻璃制造、造纸、印染等行业也存在不同程度的高温作业。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夏季露天作业时，由于太阳辐射强度大，环境温度高，作业人员易受到高温影响。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陶瓷工业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陶瓷烧制过程中，窑炉温度极高，工人需在高温环境下进行作业。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冶金工业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炼焦、炼铁、炼钢等车间，以及铸造车间的熔炼、浇铸、干燥等工序，均存在高温作业。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铸造、锻造、热处理等车间存在高温作业。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常见高温作业场所及特点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防暑降温措施与策略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隔热设计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采用隔热材料、隔热层等工程技术手段，减少热源对作业环境的影响。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设置合理的通风系统，利用自然风或机械通风，降低作业场所温度，改善空气环境。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使用空调、风扇等降温设备，对作业场所进行降温处理。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避免员工在高温时段进行长时间、高强度的户外作业，合理安排工作和休息时间。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制定高温作业操作规程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明确高温作业的操作流程、注意事项和安全防护措施。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提高员工对高温作业危害的认识，掌握防暑降温的基本知识和操作技能。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佩戴个人防护用品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如安全帽、防护眼镜、耳塞等，减少高温作业时可能产生的伤害。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正确使用防暑降温用品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如清凉油、风油精、藿香正气水等，缓解员工在高温环境下的不适。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选用适当的防护服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选用透气性好、吸汗快干的工作服，避免穿着紧身或厚重的衣物。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个体防护装备选择及使用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明确应急处置流程、救援措施和医疗救护等内容。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制定高温中暑应急预案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定期组织员工进行高温中暑应急演练，提高员工应急处置能力。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建立与附近医疗机构的联系机制，确保在发生高温中暑等紧急情况时能够及时救治。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加强与医疗机构联系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现场管理实践与案例分析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温度与湿度监测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定期使用温湿度计对作业环境进行监测，确保温度和湿度在安全范围内。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热辐射测量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采用热辐射测量仪对现场热辐射强度进行评估，避免员工暴露在过高的热辐射环境中。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员工健康状况观察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密切关注员工的身体状况，及时发现并处理因高温引起的健康问题。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现场环境监测与评估方法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避开高温时段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尽量避免在日照强烈的时段进行户外作业，减少员工暴露在高温环境下的时间。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合理安排工作负荷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根据员工的身体状况和作业环境的实际情况，合理安排工作负荷，避免过度劳累。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充足的休息时间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确保员工有充足的休息时间，降低因长时间工作导致的疲劳和中暑风险。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合理安排工作时间和休息时间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https://d.book118.com/998012002107006036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2024-09-16T02:46:42.066</cp:lastPrinted>
  <dcterms:created xsi:type="dcterms:W3CDTF">2024-09-15T18:46:42Z</dcterms:created>
  <dcterms:modified xsi:type="dcterms:W3CDTF">2024-09-15T18:46:44Z</dcterms:modified>
</cp:coreProperties>
</file>