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FFCD44-C3EC-4E6F-8557-EFD2DCE21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FE6A8F-D956-4EE6-B379-AAE170EF82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A3DE00-FB2A-4F19-81F1-DC4914B71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C248F1-3DEF-4926-8209-37FD4A6B44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A567F2-3F62-466F-947D-42DD311C0A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0D40E1-7CED-4376-B64D-2D353D5EA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343358-1A10-44B9-B2D4-209E82AC2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90E134-E69A-43A3-86CC-C70D0E80D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16702B-E84A-4094-9C5B-46B7ACB3D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9263D6-5BBB-4607-9F17-61FB2E3DC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A644C1-E551-4118-A2E4-ADECF9F5D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012017010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护理查房护理措施PPT参考文献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护理查房的定义和目的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常见的护理查房护理措施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护理查房的实践应用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文献综述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护理查房是提高护理质量、保障患者安全的重要手段。通过护理查房，可以了解患者的病情状况、护理需求，以及护理措施的落实情况，从而为患者提供更加全面、专业的护理服务。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随着医疗技术的不断发展，人们对护理服务的需求也越来越高。为了满足患者的需求，提高护理服务质量，越来越多的医疗机构开始重视护理查房工作，并将其作为一项重要的护理管理措施。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文献综述是学术研究的重要组成部分，通过对相关文献的梳理和分析，可以了解研究领域的现状、问题和未来发展方向，为研究提供理论依据和参考。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在护理查房护理措施PPT参考文献中，文献综述的作用主要体现在以下几个方面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通过对相关文献的梳理和分析，可以为护理查房工作提供理论依据，指导实践工作的开展。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通过对文献的综述和分析，可以了解护理查房工作的最佳实践和成功经验，为实际工作提供指导和借鉴。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通过对相关文献的综述和分析，可以促进学术交流和合作，推动护理学科的发展和进步。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2. 指导实践工作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3. 促进学术交流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1. 提供理论依据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文献综述的重要性和作用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护理查房的定义和目的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护理查房是一种以病人为中心的护理实践和教学相结合的工作方法，是护士对病人进行全面护理评估和交流的重要过程。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护理查房通过评估病人的健康状况，了解病人的病情和需求，为病人提供全面、专业的护理服务。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护理查房的目的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提高护士的专业技能和护理质量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通过护理查房，护士可以了解和学习各种疾病的治疗和护理知识，提高自己的专业技能和护理质量。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促进医护沟通与合作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护理查房需要医生和护士共同参与，通过交流和讨论，促进医护之间的沟通和合作，提高医疗和护理的整体效果。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提高病人满意度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通过护理查房，护士可以更加全面地了解病人的病情和需求，为病人提供更加贴心、专业的护理服务，从而提高病人的满意度。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促进护理科研与教学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护理查房不仅是实践的过程，也是教学的过程。通过护理查房，可以将理论知识与实际相结合，促进科研与教学的相长。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常见的护理查房护理措施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清洁卫生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活动与休息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排泄护理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基础护理措施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评估患者的营养状况和饮食习惯，制定个性化的饮食计划，提供合适的饮食指导和建议。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根据患者的病情和康复需要，协助患者进行适当的活动和休息，促进血液循环和身体恢复。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保持患者的个人卫生和环境卫生，定期更换床单、衣物等，提供口腔护理、皮肤护理等基本卫生服务。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协助患者进行排便和排尿，观察排泄物的性状和量，及时发现和处理异常情况。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9678" b="1967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根据医嘱正确给药，观察药物反应和效果，及时调整药物剂量和方案。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管道护理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伤口护理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呼吸护理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对各种管道进行妥善固定和护理，保持管道通畅，预防感染和并发症。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对手术或创伤后患者的伤口进行定期换药和护理，促进愈合，预防感染。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对呼吸系统疾病患者进行呼吸道管理和氧疗等护理措施，保持呼吸道通畅和氧合状态良好。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专科护理措施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https://d.book118.com/998012017010006045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2024-09-25T10:33:14.881</cp:lastPrinted>
  <dcterms:created xsi:type="dcterms:W3CDTF">2024-09-25T02:33:14Z</dcterms:created>
  <dcterms:modified xsi:type="dcterms:W3CDTF">2024-09-25T02:33:16Z</dcterms:modified>
</cp:coreProperties>
</file>