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EB5C02-0C05-4308-B8A0-48DDEE90A9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4AFA23-9CE4-46BB-B4E8-4F525711CA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6EF420-E154-4B56-BA22-AFF9CDCA84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A42941-A3D3-45C7-B130-4823FC3F82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CE5678-9320-4B57-9379-2BDBB156B6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3FB3DC-1126-41E2-8F74-EB83B5B1E3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6248FB-32EB-4174-B6CA-E1977A95187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CD604C-0699-4FF1-B82F-00CE5656F5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0F2CB2-EB89-49B1-A9C1-A57D478933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197C4F-8FC3-4923-8092-9811CD012D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07D233-54F1-4EEA-9FDA-BE71D6C064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8013110020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全球及中国列车避碰系统行业市场发展分析及前景趋势与投资发展研究报告(2023-2028版)</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全球列车避碰系统行业发展概述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中国列车避碰系统行业发展概述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列车避碰系统行业市场发展分析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列车避碰系统行业前景趋势分析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列车避碰系统行业投资发展研究</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全球列车避碰系统行业发展概述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初始阶段</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20世纪初，列车避碰系统开始出现，主要用于保障列车运行安全。</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发展阶段</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随着技术进步，列车避碰系统逐渐实现智能化、自动化，功能不断完善。</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成熟阶段</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目前，全球列车避碰系统行业已经进入成熟阶段，技术趋于稳定，市场应用广泛。</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全球列车避碰系统行业发展历程</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全球列车避碰系统行业市场规模</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市场规模</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根据市场研究报告，全球列车避碰系统行业市场规模持续增长，预计未来几年将保持稳定增长态势。</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增长动力</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市场需求、技术进步、政策支持等因素共同推动全球列车避碰系统行业市场规模不断扩大。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竞争策略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企业通过技术创新、市场拓展、合作联盟等方式提升竞争力，抢占市场份额。</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竞争格局</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全球列车避碰系统行业竞争激烈，主要集中在欧美、日本等发达国家和地区。</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竞争企业</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如德国的西门子、法国的阿尔斯通、美国的通用电气等大型跨国企业都在列车避碰系统领域有所布局。</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全球列车避碰系统行业竞争格局</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中国列车避碰系统行业发展概述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https://d.book118.com/998013110020006031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38</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2024-09-07T21:23:30.728</cp:lastPrinted>
  <dcterms:created xsi:type="dcterms:W3CDTF">2024-09-07T13:23:30Z</dcterms:created>
  <dcterms:modified xsi:type="dcterms:W3CDTF">2024-09-07T13:23:32Z</dcterms:modified>
</cp:coreProperties>
</file>