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BB5B5-874A-4DA0-A5AB-8422B3064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6B3E5-E8C3-4D83-AA46-F666C6559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904BD-244C-4CE0-807D-EE9E06C99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4D9CC-051F-4DB9-B376-C08A9168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59FBE-B431-40BF-919C-863F01208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57840-A8A0-4EDE-B761-94D491BE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22391-0A53-404F-A7F6-5CDD16CD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74E11-FB9C-4EBB-A8E3-9F62BF67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C8504-114E-4C22-8927-B57E7A8B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441E5-015D-4669-9E4D-AAA940CC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A74A-F8D8-47D0-AC42-74FEDF021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4073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RFID系统关键技术-物联网识别技术及应</a:t>
            </a:r>
            <a:endParaRPr lang="en-US" sz="57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RFID系统关键技术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物联网识别技术应用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RFID系统设计与实现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RFID系统性能评估与优化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智能化需求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现代社会对智能化的需求日益增长，RFID技术能够实现对物体的自动识别和信息化管理，提高管理效率，满足智能化需求。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物联网发展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随着物联网技术的快速发展，自动识别技术成为物联网领域的关键技术之一。RFID技术作为一种重要的自动识别技术，具有广泛的应用前景。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创新应用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RFID技术的不断创新和应用拓展，为各个领域带来了新的发展机遇和挑战。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42" r="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RFID系统组成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主要由读写器、电子标签和数据处理系统三部分组成。读写器负责发射射频信号并接收标签返回的信号，电子标签负责存储物体信息并返回给读写器，数据处理系统负责对读写器读取的数据进行处理和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工作原理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RFID系统通过读写器发射射频信号，电子标签接收到信号后返回自身存储的信息，读写器再接收并处理这些信息，最终将处理结果传输给数据处理系统。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技术特点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RFID技术具有非接触式识别、识别速度快、多标签同时识别、抗干扰能力强等技术特点，使得它在物联网领域具有广泛的应用前景。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RFID系统概述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RFID系统关键技术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60" b="16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射频识别技术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射频信号发射与接收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通过特定的射频天线发射和接收射频信号，实现对标签的读写操作。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标签识别与防伪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利用射频识别技术，可以对标签进行唯一性识别，实现产品的防伪和溯源。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多标签同时读取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采用先进的防碰撞算法，实现多个标签同时被读取，提高识别效率。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通过温度、湿度、压力等传感器，感知周围环境参数，为RFID系统提供辅助信息。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环境感知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125" b="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动作捕捉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数据融合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利用加速度计、陀螺仪等传感器，捕捉物体的运动状态，实现对物体位置的精确跟踪。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将来自不同传感器的数据进行融合处理，提取出更准确、全面的信息。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传感器技术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采用蓝牙、Wi-Fi、ZigBee等无线通信技术，实现RFID读写器与上位机之间的数据传输。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无线通信技术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通过RS232、RS485、USB等有线通信接口，连接RFID读写器与计算机或其他设备。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有线通信技术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遵循国际通用的通信协议标准，确保RFID系统与其他设备之间的互联互通。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通信协议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通信技术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数据存储与管理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采用数据库技术，对RFID系统产生的数据进行存储和管理，方便后续的数据分析和应用。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数据安全与隐私保护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采用加密技术和访问控制机制，确保RFID系统数据的安全性和隐私性。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数据采集与传输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对RFID读写器采集到的数据进行预处理和压缩，降低数据传输量。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数据处理技术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BIG DATA EMPOWERS TO CREATE A NEW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ERA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物联网识别技术应用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通过RFID技术，实现物品在物流仓储过程中的自动化识别，提高识别效率和准确性。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自动化识别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利用RFID技术对物品进行实时跟踪和监控，实现库存的精确管理和优化。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通过RFID标签的唯一标识，对物品进行全程追踪和溯源，确保物品的安全和可靠性。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物品追踪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物流仓储管理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通过RFID技术，实现生产线上物品的自动识别和定位，优化生产流程，提高生产效率。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生产流程优化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利用RFID技术对生产线上的设备进行实时监控和状态管理，确保设备的正常运行和维护。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设备监控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通过RFID标签记录生产过程中的关键信息，实现产品质量的全程追溯和质量控制。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质量追溯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生产线自动化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智能家居系统整合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通过RFID技术与其他智能家居技术的整合，构建智能、高效、安全的家居生活环境。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家庭设备控制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通过RFID技术，实现对智能家居设备的自动识别和远程控制，提高家居生活的便捷性和舒适性。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安全防护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利用RFID技术对家庭安全进行实时监控和报警，确保家庭安全。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智能家居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https://d.book118.com/998014073007006032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2024-09-09T06:21:57.015</cp:lastPrinted>
  <dcterms:created xsi:type="dcterms:W3CDTF">2024-09-08T22:21:57Z</dcterms:created>
  <dcterms:modified xsi:type="dcterms:W3CDTF">2024-09-08T22:21:59Z</dcterms:modified>
</cp:coreProperties>
</file>