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6DD3D-C9A4-4C8F-8880-6F0F2AC6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AFFDC-4946-4B11-A525-B1646B2E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BA7D0-DA3A-4089-A2C7-BD6F367B6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A86B6-31DF-405F-8877-0079A3A6E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7EE6A-DA28-4090-83D4-6577CDE2F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CEF96-3276-48EB-8B50-58B9B2538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51DC6-2166-4DD3-AD0C-964471BC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1C94B-1083-4073-B21F-DBC86097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4C680-153B-4876-89FE-23BDCBC4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FF60E-567F-459B-B7C4-36210E752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3F20-E3D5-4091-A1DA-1C6C65F5F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412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营销经理年度总结与计划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营销经理年度总结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营销经理年度总结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销售额增长20%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销售额增长25%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超出预期目标，主要得益于新产品的推广和市场拓展策略的有效实施。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营销活动：线上促销活动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活动投入：100万元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活动收益：销售额增长300万元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效果评估：投入产出比为3:1，活动效果显著，有效提升了品牌知名度和用户粘性。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通过问卷星平台进行在线调查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总体满意度为90%，其中产品满意度为95%，服务满意度为85%。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针对服务满意度相对较低的问题，加强售后服务团队建设，提高服务质量和效率。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根据市场数据和报告，分析所在行业的整体增长趋势，包括年增长率、市场容量等。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探讨新技术对行业发展的影响，如人工智能、大数据等，以及如何将这些技术应用于产品和服务。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技术发展影响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关注政策法规的变化，分析其对行业发展的影响，并评估公司应对策略的有效性。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了解竞争对手的市场份额、产品线、定价策略、营销策略等基本信息。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分析公司与竞争对手相比的优势和劣势，以便更好地制定营销策略。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持续关注竞争对手的动态，包括新产品发布、战略调整等，以便及时调整市场策略。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竞争对手动态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客户群体细分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根据客户的需求、行为和特征，将目标客户细分为不同的群体，以便更好地满足他们的需求。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客户需求与期望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深入了解目标客户的需求、期望和痛点，以便更好地定位产品和服务。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客户忠诚度与满意度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评估客户的忠诚度和满意度，以便了解客户对公司产品和服务的评价和反馈。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制定有效的推广策略，包括广告、公关、促销活动等，以增加产品知名度和销售量。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明确产品在市场中的定位，以满足目标客户的需求和期望。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加强品牌形象的塑造，提升品牌知名度和美誉度。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产品定位与推广策略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竞争价格比较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研究竞争对手的价格策略，制定具有竞争力的价格。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根据市场变化和销售情况，适时调整产品价格。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分析产品的成本结构，确定合理的定价策略。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https://d.book118.com/998014122117006036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2024-09-16T05:14:22.713</cp:lastPrinted>
  <dcterms:created xsi:type="dcterms:W3CDTF">2024-09-15T21:14:22Z</dcterms:created>
  <dcterms:modified xsi:type="dcterms:W3CDTF">2024-09-15T21:14:24Z</dcterms:modified>
</cp:coreProperties>
</file>