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73ED84-AECC-4F70-8440-77925B951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C966B-A855-4438-A631-59A28B3C7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FBDD0E-143E-4676-BD3A-42EC698B2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99D6F8-C6FE-4DB4-81C3-B7B7177F6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759E1C-46EE-4F2A-B835-94003F3E5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89C967-1376-4555-B9EB-D124C1BC1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8F01FD-12E7-453B-8629-5CDC8C28E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C04A21-AE6B-4A49-B8B7-F06655F8C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467F77-7677-41BA-B3E6-C4CB867BC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79BFFC-5C25-4EAA-9DC1-625B817CC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8BA3A2-9711-499F-977A-9586A75DE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1413302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科普项目自查报告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116739" y="1218945"/>
            <a:ext cx="1958523" cy="1958523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116739" y="1218945"/>
            <a:ext cx="1958523" cy="1958523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53411" y="1355617"/>
            <a:ext cx="1685300" cy="1685300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572171" y="516087"/>
            <a:ext cx="715670" cy="715670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2171" y="516087"/>
            <a:ext cx="715670" cy="715670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2036" y="565953"/>
            <a:ext cx="615696" cy="615696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项目背景介绍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项目总结与反思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项目影响与价值评估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项目建议与展望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项目背景介绍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科技部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作为科技管理机构，科技部积极推动科普事业的发展，提高全民科学素质。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中国科学院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作为国内顶尖的科研机构，中国科学院在科普领域也承担着重要的责任和使命。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作为教育主管部门，教育部一直致力于推动科学教育的普及和发展。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项目发起方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625" r="762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提高全民科学素质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通过科普项目，提高公众的科学素质和科学素养，增强公众对科学知识的理解和应用能力。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促进科技创新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科普项目旨在激发公众对科学研究的兴趣和热情，为科技创新提供人才保障和智力支持。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推动科学教育改革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通过科普项目，推动科学教育改革，完善科学教育体系，提高科学教育质量。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40684" y="1569551"/>
            <a:ext cx="3418416" cy="407348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51615" y="2379250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3256" y="1797082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420201" y="5637371"/>
            <a:ext cx="826770" cy="4603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46696" y="4534330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10170" y="2701925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087620" y="3214540"/>
            <a:ext cx="1139293" cy="113929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项目实施时间</a:t>
            </a:r>
          </a:p>
        </p:txBody>
      </p:sp>
      <p:sp>
        <p:nvSpPr>
          <p:cNvPr id="30" name="Freeform 30"/>
          <p:cNvSpPr/>
          <p:nvPr/>
        </p:nvSpPr>
        <p:spPr>
          <a:xfrm>
            <a:off x="1262052" y="1991277"/>
            <a:ext cx="630767" cy="630767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705598" y="4728631"/>
            <a:ext cx="630555" cy="63055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91556" y="4966363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 rot="-10800000">
            <a:off x="10781066" y="205192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7581403" y="1797082"/>
            <a:ext cx="3111273" cy="366492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2022年1月至2024年12月：科普项目自查报告的实施时间为三年，旨在通过三年的时间实现项目目标，完成科普任务。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项目实施过程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确保科普内容的原创性，避免抄袭和侵权行为。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内容原创性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对科普内容进行严格审核，确保科学事实的准确性和可靠性。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内容准确性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提供多样化的科普内容，满足不同受众的需求和兴趣。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内容丰富性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科普内容策划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7059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视频科普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641126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通过制作短视频或直播等形式，增强科普的趣味性和互动性。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823246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93781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组织线下科普活动，如科学实验、展览等，提高公众参与度。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982796" y="152195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图文结合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2796" y="1992485"/>
            <a:ext cx="568713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利用图文并茂的方式，使科普内容更加直观易懂。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alphaModFix/>
          </a:blip>
          <a:srcRect l="17718" r="17718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科普形式选择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利用微博、微信等社交媒体平台进行科普内容的推广和传播。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社交媒体推广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8125" b="8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合作推广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4375" r="4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自媒体运营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2292" r="22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与相关机构、企业或媒体合作，共同推广科普项目。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建立自己的科普公众号、网站等自媒体平台，进行持续的科普内容输出。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科普渠道推广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受众反馈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通过调查问卷、在线评价等方式收集受众对科普项目的反馈意见。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影响力评估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评估科普项目在社会、学术等领域的影响力，衡量其社会价值。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点击率、阅读量等数据统计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对科普内容的点击率、阅读量、分享次数等数据进行统计和分析。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科普效果评估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项目成果展示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全面而广泛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本项目涵盖了自然科学、社会科学、健康科学等多个领域，从基础科学知识到前沿科技动态都有涉及，旨在提供全面而广泛的科普内容。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0" r="31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科普内容覆盖范围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https://d.book118.com/998014133023006026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2024-09-03T04:11:04.483</cp:lastPrinted>
  <dcterms:created xsi:type="dcterms:W3CDTF">2024-09-02T20:11:04Z</dcterms:created>
  <dcterms:modified xsi:type="dcterms:W3CDTF">2024-09-02T20:11:06Z</dcterms:modified>
</cp:coreProperties>
</file>