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1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306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6B339E-E818-4795-A590-79E3DE492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E24641-1E45-4DAE-8A10-6C3E696D0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20A4CD-D689-4C25-B158-090BF87E4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CFDC2B-67FF-445C-B64C-7DA90C331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53F313-008B-461F-A21B-920BD8A62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5A44F6-6D49-4A11-9D34-5107E4C48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03853F-CC4F-486A-95B7-26526FFB1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8D2231-AE5F-4ADF-9927-760561A5C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CE95AE-2F3B-4404-990F-38B78FB9C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3C9EDB-F1EF-406B-BE22-4D9473463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BACCDC-8930-4D17-A508-F51C37575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7161" r:id="rId2"/>
    <p:sldLayoutId id="2147497162" r:id="rId3"/>
    <p:sldLayoutId id="2147497163" r:id="rId4"/>
    <p:sldLayoutId id="2147497164" r:id="rId5"/>
    <p:sldLayoutId id="2147497165" r:id="rId6"/>
    <p:sldLayoutId id="2147497166" r:id="rId7"/>
    <p:sldLayoutId id="2147497167" r:id="rId8"/>
    <p:sldLayoutId id="2147497168" r:id="rId9"/>
    <p:sldLayoutId id="2147497169" r:id="rId10"/>
    <p:sldLayoutId id="214749717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0.xml" /><Relationship Id="rId11" Type="http://schemas.openxmlformats.org/officeDocument/2006/relationships/tags" Target="../tags/tag251.xml" /><Relationship Id="rId12" Type="http://schemas.openxmlformats.org/officeDocument/2006/relationships/tags" Target="../tags/tag252.xml" /><Relationship Id="rId13" Type="http://schemas.openxmlformats.org/officeDocument/2006/relationships/tags" Target="../tags/tag253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Relationship Id="rId6" Type="http://schemas.openxmlformats.org/officeDocument/2006/relationships/tags" Target="../tags/tag246.xml" /><Relationship Id="rId7" Type="http://schemas.openxmlformats.org/officeDocument/2006/relationships/tags" Target="../tags/tag247.xml" /><Relationship Id="rId8" Type="http://schemas.openxmlformats.org/officeDocument/2006/relationships/tags" Target="../tags/tag248.xml" /><Relationship Id="rId9" Type="http://schemas.openxmlformats.org/officeDocument/2006/relationships/tags" Target="../tags/tag24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2.xml" /><Relationship Id="rId11" Type="http://schemas.openxmlformats.org/officeDocument/2006/relationships/tags" Target="../tags/tag263.xml" /><Relationship Id="rId12" Type="http://schemas.openxmlformats.org/officeDocument/2006/relationships/tags" Target="../tags/tag264.xml" /><Relationship Id="rId13" Type="http://schemas.openxmlformats.org/officeDocument/2006/relationships/tags" Target="../tags/tag265.xml" /><Relationship Id="rId14" Type="http://schemas.openxmlformats.org/officeDocument/2006/relationships/tags" Target="../tags/tag266.xml" /><Relationship Id="rId15" Type="http://schemas.openxmlformats.org/officeDocument/2006/relationships/tags" Target="../tags/tag267.xml" /><Relationship Id="rId16" Type="http://schemas.openxmlformats.org/officeDocument/2006/relationships/tags" Target="../tags/tag268.xml" /><Relationship Id="rId17" Type="http://schemas.openxmlformats.org/officeDocument/2006/relationships/tags" Target="../tags/tag269.xml" /><Relationship Id="rId18" Type="http://schemas.openxmlformats.org/officeDocument/2006/relationships/tags" Target="../tags/tag270.xml" /><Relationship Id="rId19" Type="http://schemas.openxmlformats.org/officeDocument/2006/relationships/tags" Target="../tags/tag271.xml" /><Relationship Id="rId2" Type="http://schemas.openxmlformats.org/officeDocument/2006/relationships/tags" Target="../tags/tag254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Relationship Id="rId7" Type="http://schemas.openxmlformats.org/officeDocument/2006/relationships/tags" Target="../tags/tag259.xml" /><Relationship Id="rId8" Type="http://schemas.openxmlformats.org/officeDocument/2006/relationships/tags" Target="../tags/tag260.xml" /><Relationship Id="rId9" Type="http://schemas.openxmlformats.org/officeDocument/2006/relationships/tags" Target="../tags/tag26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2.xml" /><Relationship Id="rId3" Type="http://schemas.openxmlformats.org/officeDocument/2006/relationships/tags" Target="../tags/tag273.xml" /><Relationship Id="rId4" Type="http://schemas.openxmlformats.org/officeDocument/2006/relationships/tags" Target="../tags/tag27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3.xml" /><Relationship Id="rId11" Type="http://schemas.openxmlformats.org/officeDocument/2006/relationships/tags" Target="../tags/tag284.xml" /><Relationship Id="rId12" Type="http://schemas.openxmlformats.org/officeDocument/2006/relationships/tags" Target="../tags/tag285.xml" /><Relationship Id="rId13" Type="http://schemas.openxmlformats.org/officeDocument/2006/relationships/tags" Target="../tags/tag286.xml" /><Relationship Id="rId2" Type="http://schemas.openxmlformats.org/officeDocument/2006/relationships/tags" Target="../tags/tag275.xml" /><Relationship Id="rId3" Type="http://schemas.openxmlformats.org/officeDocument/2006/relationships/tags" Target="../tags/tag276.xml" /><Relationship Id="rId4" Type="http://schemas.openxmlformats.org/officeDocument/2006/relationships/tags" Target="../tags/tag277.xml" /><Relationship Id="rId5" Type="http://schemas.openxmlformats.org/officeDocument/2006/relationships/tags" Target="../tags/tag278.xml" /><Relationship Id="rId6" Type="http://schemas.openxmlformats.org/officeDocument/2006/relationships/tags" Target="../tags/tag279.xml" /><Relationship Id="rId7" Type="http://schemas.openxmlformats.org/officeDocument/2006/relationships/tags" Target="../tags/tag280.xml" /><Relationship Id="rId8" Type="http://schemas.openxmlformats.org/officeDocument/2006/relationships/tags" Target="../tags/tag281.xml" /><Relationship Id="rId9" Type="http://schemas.openxmlformats.org/officeDocument/2006/relationships/tags" Target="../tags/tag28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tags" Target="../tags/tag292.xml" /><Relationship Id="rId8" Type="http://schemas.openxmlformats.org/officeDocument/2006/relationships/tags" Target="../tags/tag293.xml" /><Relationship Id="rId9" Type="http://schemas.openxmlformats.org/officeDocument/2006/relationships/tags" Target="../tags/tag29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3.xml" /><Relationship Id="rId11" Type="http://schemas.openxmlformats.org/officeDocument/2006/relationships/tags" Target="../tags/tag304.xml" /><Relationship Id="rId12" Type="http://schemas.openxmlformats.org/officeDocument/2006/relationships/tags" Target="../tags/tag305.xml" /><Relationship Id="rId2" Type="http://schemas.openxmlformats.org/officeDocument/2006/relationships/tags" Target="../tags/tag295.xml" /><Relationship Id="rId3" Type="http://schemas.openxmlformats.org/officeDocument/2006/relationships/tags" Target="../tags/tag296.xml" /><Relationship Id="rId4" Type="http://schemas.openxmlformats.org/officeDocument/2006/relationships/tags" Target="../tags/tag297.xml" /><Relationship Id="rId5" Type="http://schemas.openxmlformats.org/officeDocument/2006/relationships/tags" Target="../tags/tag298.xml" /><Relationship Id="rId6" Type="http://schemas.openxmlformats.org/officeDocument/2006/relationships/tags" Target="../tags/tag299.xml" /><Relationship Id="rId7" Type="http://schemas.openxmlformats.org/officeDocument/2006/relationships/tags" Target="../tags/tag300.xml" /><Relationship Id="rId8" Type="http://schemas.openxmlformats.org/officeDocument/2006/relationships/tags" Target="../tags/tag301.xml" /><Relationship Id="rId9" Type="http://schemas.openxmlformats.org/officeDocument/2006/relationships/tags" Target="../tags/tag30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15135021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>
            <a:normAutofit fontScale="97576"/>
          </a:bodyPr>
          <a:lstStyle/>
          <a:p>
            <a:r>
              <a:rPr lang="zh-CN" altLang="en-US"/>
              <a:t>赤壁赋情境默写PPT课件大纲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/>
          <a:lstStyle/>
          <a:p>
            <a:r>
              <a:rPr lang="en-US" altLang="zh-CN" err="1"/>
              <a:t>PPT,a click to unlimited possibilities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578" y="881178"/>
            <a:ext cx="658495" cy="9820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856" y="881178"/>
            <a:ext cx="4208896" cy="98170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8888" y="950712"/>
            <a:ext cx="278415" cy="154590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8888" y="2140018"/>
            <a:ext cx="278415" cy="154590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任意多边形: 形状 16"/>
          <p:cNvSpPr/>
          <p:nvPr>
            <p:custDataLst>
              <p:tags r:id="rId7"/>
            </p:custDataLst>
          </p:nvPr>
        </p:nvSpPr>
        <p:spPr>
          <a:xfrm rot="5400000">
            <a:off x="4228888" y="3329324"/>
            <a:ext cx="278415" cy="154590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6" name="任意多边形: 形状 17"/>
          <p:cNvSpPr/>
          <p:nvPr>
            <p:custDataLst>
              <p:tags r:id="rId8"/>
            </p:custDataLst>
          </p:nvPr>
        </p:nvSpPr>
        <p:spPr>
          <a:xfrm rot="5400000">
            <a:off x="4228888" y="4518631"/>
            <a:ext cx="278415" cy="154590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8" name="序号"/>
          <p:cNvSpPr txBox="1"/>
          <p:nvPr>
            <p:custDataLst>
              <p:tags r:id="rId9"/>
            </p:custDataLst>
          </p:nvPr>
        </p:nvSpPr>
        <p:spPr>
          <a:xfrm>
            <a:off x="4543578" y="2066876"/>
            <a:ext cx="658495" cy="9820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0" name="项标题"/>
          <p:cNvSpPr txBox="1"/>
          <p:nvPr>
            <p:custDataLst>
              <p:tags r:id="rId10"/>
            </p:custDataLst>
          </p:nvPr>
        </p:nvSpPr>
        <p:spPr>
          <a:xfrm>
            <a:off x="5334856" y="2066876"/>
            <a:ext cx="4208896" cy="98170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PPT课件封面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2" name="序号"/>
          <p:cNvSpPr txBox="1"/>
          <p:nvPr>
            <p:custDataLst>
              <p:tags r:id="rId11"/>
            </p:custDataLst>
          </p:nvPr>
        </p:nvSpPr>
        <p:spPr>
          <a:xfrm>
            <a:off x="4543578" y="3252574"/>
            <a:ext cx="658495" cy="9820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4" name="项标题"/>
          <p:cNvSpPr txBox="1"/>
          <p:nvPr>
            <p:custDataLst>
              <p:tags r:id="rId12"/>
            </p:custDataLst>
          </p:nvPr>
        </p:nvSpPr>
        <p:spPr>
          <a:xfrm>
            <a:off x="5334856" y="3252574"/>
            <a:ext cx="4208896" cy="98170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赤壁赋情境默写PPT课件内容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578" y="4438271"/>
            <a:ext cx="658495" cy="9820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856" y="4438271"/>
            <a:ext cx="4208896" cy="98170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PPT课件使用说明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8888" y="5704328"/>
            <a:ext cx="278415" cy="154590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578" y="5623968"/>
            <a:ext cx="658495" cy="9820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856" y="5623968"/>
            <a:ext cx="4208896" cy="98170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PPT课件总结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3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6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01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50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PPT课件封面</a:t>
            </a:r>
            <a:endParaRPr lang="zh-CN" altLang="en-US"/>
          </a:p>
        </p:txBody>
      </p:sp>
      <p:sp>
        <p:nvSpPr>
          <p:cNvPr id="104951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02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6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标题：赤壁赋情境默写</a:t>
            </a:r>
            <a:endParaRPr lang="zh-CN" altLang="en-US"/>
          </a:p>
        </p:txBody>
      </p:sp>
      <p:sp>
        <p:nvSpPr>
          <p:cNvPr id="1049694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96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698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标题：赤壁赋情境默写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0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02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04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内容：苏轼的《赤壁赋》是一篇优美的散文，通过对赤壁的描绘，表达了作者对历史和人生的感慨。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6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08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10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情境默写：通过默写的方式，让学生更好地理解和记忆《赤壁赋》中的名句和优美词句。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2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14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16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目的：通过学习《赤壁赋》，提高学生的文学素养和审美能力，同时让学生更好地理解苏轼的思想和艺术风格。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7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副标题：PPT课件大纲</a:t>
            </a:r>
            <a:endParaRPr lang="zh-CN" altLang="en-US"/>
          </a:p>
        </p:txBody>
      </p:sp>
      <p:sp>
        <p:nvSpPr>
          <p:cNvPr id="1049758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0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2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课程名称：赤壁赋情境默写PPT课件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4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6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课程目标：帮助学生理解并掌握赤壁赋的写作背景、主题思想、艺术特色等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0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2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4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课程内容：包括赤壁赋的写作背景、主题思想、艺术特色、默写技巧等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6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8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0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课程时长：约45分钟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2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4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6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课程对象：高中语文教师和学生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8" name="矩形 67"/>
          <p:cNvSpPr/>
          <p:nvPr>
            <p:custDataLst>
              <p:tags r:id="rId17"/>
            </p:custDataLst>
          </p:nvPr>
        </p:nvSpPr>
        <p:spPr>
          <a:xfrm>
            <a:off x="6638935" y="4588784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0" name="矩形 68"/>
          <p:cNvSpPr/>
          <p:nvPr>
            <p:custDataLst>
              <p:tags r:id="rId18"/>
            </p:custDataLst>
          </p:nvPr>
        </p:nvSpPr>
        <p:spPr>
          <a:xfrm>
            <a:off x="6289686" y="4588784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2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课程形式：PPT课件+讲解+互动问答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赤壁赋情境默写PPT课件内容</a:t>
            </a:r>
            <a:endParaRPr lang="zh-CN" altLang="en-US"/>
          </a:p>
        </p:txBody>
      </p:sp>
      <p:sp>
        <p:nvSpPr>
          <p:cNvPr id="1049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03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00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赤壁赋简介</a:t>
            </a:r>
            <a:endParaRPr lang="zh-CN" altLang="en-US"/>
          </a:p>
        </p:txBody>
      </p:sp>
      <p:sp>
        <p:nvSpPr>
          <p:cNvPr id="105001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2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2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作者：苏轼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02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2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2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创作背景：苏轼被贬黄州，游览赤壁，有感而发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03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3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3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内容：描绘赤壁美景，抒发人生感慨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03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3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4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艺术特色：情景交融，语言优美，意境深远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00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赤壁赋情境默写题目展示</a:t>
            </a:r>
            <a:endParaRPr lang="zh-CN" altLang="en-US"/>
          </a:p>
        </p:txBody>
      </p:sp>
      <p:sp>
        <p:nvSpPr>
          <p:cNvPr id="105008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08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08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08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09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请根据《赤壁赋》中的情境，默写苏轼对人生短暂和自然永恒的思考。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09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请默写《赤壁赋》中描写曹操军队在赤壁之战中惨败的句子。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09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请默写《赤壁赋》中苏轼表达自己壮志未酬，却只能寄情山水的感慨。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09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请根据《赤壁赋》中的情境，默写苏轼对历史变迁和人生意义的思考。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01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赤壁赋情境默写答案解析</a:t>
            </a:r>
            <a:endParaRPr lang="zh-CN" altLang="en-US"/>
          </a:p>
        </p:txBody>
      </p:sp>
      <p:cxnSp>
        <p:nvCxnSpPr>
          <p:cNvPr id="3145805" name="直接连接符 28"/>
          <p:cNvCxnSpPr/>
          <p:nvPr>
            <p:custDataLst>
              <p:tags r:id="rId2"/>
            </p:custDataLst>
          </p:nvPr>
        </p:nvCxnSpPr>
        <p:spPr>
          <a:xfrm>
            <a:off x="2419583" y="3724438"/>
            <a:ext cx="7353500" cy="50553"/>
          </a:xfrm>
          <a:prstGeom prst="line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145807" name="直接连接符 29"/>
          <p:cNvCxnSpPr/>
          <p:nvPr>
            <p:custDataLst>
              <p:tags r:id="rId3"/>
            </p:custDataLst>
          </p:nvPr>
        </p:nvCxnSpPr>
        <p:spPr>
          <a:xfrm flipV="1">
            <a:off x="2419583" y="2454620"/>
            <a:ext cx="7353500" cy="8647"/>
          </a:xfrm>
          <a:prstGeom prst="line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145809" name="直接连接符 30"/>
          <p:cNvCxnSpPr/>
          <p:nvPr>
            <p:custDataLst>
              <p:tags r:id="rId4"/>
            </p:custDataLst>
          </p:nvPr>
        </p:nvCxnSpPr>
        <p:spPr>
          <a:xfrm>
            <a:off x="2419583" y="5068755"/>
            <a:ext cx="7353500" cy="35254"/>
          </a:xfrm>
          <a:prstGeom prst="line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050138" name="正文"/>
          <p:cNvSpPr txBox="1"/>
          <p:nvPr>
            <p:custDataLst>
              <p:tags r:id="rId5"/>
            </p:custDataLst>
          </p:nvPr>
        </p:nvSpPr>
        <p:spPr>
          <a:xfrm>
            <a:off x="2657050" y="1793437"/>
            <a:ext cx="6755508" cy="4629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答案：固一世之雄也，而今安在哉？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40" name="正文"/>
          <p:cNvSpPr txBox="1"/>
          <p:nvPr>
            <p:custDataLst>
              <p:tags r:id="rId6"/>
            </p:custDataLst>
          </p:nvPr>
        </p:nvSpPr>
        <p:spPr>
          <a:xfrm>
            <a:off x="2657050" y="3100504"/>
            <a:ext cx="6755508" cy="4629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答案：纵一苇之所如，凌万顷之茫然。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42" name="正文"/>
          <p:cNvSpPr txBox="1"/>
          <p:nvPr>
            <p:custDataLst>
              <p:tags r:id="rId7"/>
            </p:custDataLst>
          </p:nvPr>
        </p:nvSpPr>
        <p:spPr>
          <a:xfrm>
            <a:off x="2655719" y="4407572"/>
            <a:ext cx="6755508" cy="4629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答案：酾酒临江，横槊赋诗。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44" name="正文"/>
          <p:cNvSpPr txBox="1"/>
          <p:nvPr>
            <p:custDataLst>
              <p:tags r:id="rId8"/>
            </p:custDataLst>
          </p:nvPr>
        </p:nvSpPr>
        <p:spPr>
          <a:xfrm>
            <a:off x="2655719" y="5714639"/>
            <a:ext cx="6755508" cy="4629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答案：清风徐来，水波不兴。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46" name="标题"/>
          <p:cNvSpPr txBox="1"/>
          <p:nvPr>
            <p:custDataLst>
              <p:tags r:id="rId9"/>
            </p:custDataLst>
          </p:nvPr>
        </p:nvSpPr>
        <p:spPr>
          <a:xfrm>
            <a:off x="2655719" y="2666146"/>
            <a:ext cx="6756174" cy="3804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默写题目：苏轼在《赤壁赋》中用“____________，____________”来表达自己与客人泛舟江上，畅游赤壁的自在心情。 答案：纵一苇之所如，凌万顷之茫然。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148" name="标题"/>
          <p:cNvSpPr txBox="1"/>
          <p:nvPr>
            <p:custDataLst>
              <p:tags r:id="rId10"/>
            </p:custDataLst>
          </p:nvPr>
        </p:nvSpPr>
        <p:spPr>
          <a:xfrm>
            <a:off x="2655054" y="5269637"/>
            <a:ext cx="6756174" cy="3804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默写题目：苏轼在《赤壁赋》中用“____________，____________”来表达对自然美景的赞叹。 答案：清风徐来，水波不兴。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150" name="标题"/>
          <p:cNvSpPr txBox="1"/>
          <p:nvPr>
            <p:custDataLst>
              <p:tags r:id="rId11"/>
            </p:custDataLst>
          </p:nvPr>
        </p:nvSpPr>
        <p:spPr>
          <a:xfrm>
            <a:off x="2655719" y="3967892"/>
            <a:ext cx="6756174" cy="3804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默写题目：苏轼在《赤壁赋》中描述曹操文治武功的句子是“____________，____________。” 答案：酾酒临江，横槊赋诗。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152" name="标题"/>
          <p:cNvSpPr txBox="1"/>
          <p:nvPr>
            <p:custDataLst>
              <p:tags r:id="rId12"/>
            </p:custDataLst>
          </p:nvPr>
        </p:nvSpPr>
        <p:spPr>
          <a:xfrm>
            <a:off x="2656385" y="1364400"/>
            <a:ext cx="6756174" cy="3804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默写题目：苏轼在《赤壁赋》中表达对历史变迁的感慨的句子是“____________，____________。” 答案：固一世之雄也，而今安在哉？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https://d.book118.com/998015135021006023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4_1"/>
  <p:tag name="KSO_WM_UNIT_INDEX" val="1_4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2_2"/>
  <p:tag name="KSO_WM_UNIT_INDEX" val="1_2_2"/>
  <p:tag name="KSO_WM_UNIT_LAYERLEVEL" val="1_1_1"/>
  <p:tag name="KSO_WM_UNIT_SUBTYPE" val="d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3_2"/>
  <p:tag name="KSO_WM_UNIT_INDEX" val="1_3_2"/>
  <p:tag name="KSO_WM_UNIT_LAYERLEVEL" val="1_1_1"/>
  <p:tag name="KSO_WM_UNIT_SUBTYPE" val="d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5_1"/>
  <p:tag name="KSO_WM_UNIT_INDEX" val="1_5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5_2"/>
  <p:tag name="KSO_WM_UNIT_INDEX" val="1_5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38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24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74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,&quot;width&quot;:553.15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6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,&quot;width&quot;:553.15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6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,&quot;width&quot;:553.15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6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,&quot;width&quot;:553.15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，请尽量言简意赅的阐述观点。单击此处输入你的智能图形项正文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,&quot;width&quot;:553.15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，请尽量言简意赅的阐述观点。单击此处输入你的智能图形项正文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,&quot;width&quot;:553.15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，请尽量言简意赅的阐述观点。单击此处输入你的智能图形项正文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,&quot;width&quot;:553.15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，请尽量言简意赅的阐述观点。单击此处输入你的智能图形项正文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,&quot;width&quot;:553.15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,&quot;width&quot;:553.15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,&quot;width&quot;:553.15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,&quot;width&quot;:553.15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30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Calibri Light</vt:lpstr>
      <vt:lpstr>Office Theme</vt:lpstr>
      <vt:lpstr>赤壁赋情境默写PPT课件大纲</vt:lpstr>
      <vt:lpstr>目录</vt:lpstr>
      <vt:lpstr>添加章节标题</vt:lpstr>
      <vt:lpstr>PPT课件封面</vt:lpstr>
      <vt:lpstr>PowerPoint Presentation</vt:lpstr>
      <vt:lpstr>标题：赤壁赋情境默写</vt:lpstr>
      <vt:lpstr>副标题：PPT课件大纲</vt:lpstr>
      <vt:lpstr>赤壁赋情境默写PPT课件内容</vt:lpstr>
      <vt:lpstr>PowerPoint Presentation</vt:lpstr>
      <vt:lpstr>赤壁赋简介</vt:lpstr>
      <vt:lpstr>赤壁赋情境默写题目展示</vt:lpstr>
      <vt:lpstr>赤壁赋情境默写答案解析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2024-08-29T13:27:12.846</cp:lastPrinted>
  <dcterms:created xsi:type="dcterms:W3CDTF">2024-08-29T05:27:12Z</dcterms:created>
  <dcterms:modified xsi:type="dcterms:W3CDTF">2024-08-29T05:27:15Z</dcterms:modified>
</cp:coreProperties>
</file>