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E6315-1603-4277-89C7-EC8CDFC68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CF7598-DCF9-498D-A534-A507CCD22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B25A4-16DB-487F-98C2-724F114D8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2038AA-471C-4B9C-9A20-7364ECB71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8CD2F0-F90C-478A-93A6-35CE90B5C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A28D4C-7D9C-467F-B302-0B9541098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760124-F450-4BC1-B11B-6B182142D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7A1056-1CB6-4AB7-A85C-013AA95BF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A5F6AE-AC7C-45E3-A78A-2B412BAD0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F76886-115F-4892-808C-C3D43C47F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1422BF-D3C9-45CC-AB07-70AA7C567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1706413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儿童口腔健康管理培训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儿童口腔健康概述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儿童口腔疾病预防策略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儿童口腔保健方法指导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儿童口腔检查与评估方法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儿童口腔治疗技术简介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儿童口腔健康概述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667" b="56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口腔健康是指牙齿、牙周组织、口腔粘膜及唾液腺等口腔内各部分均处于正常生理状态，无疼痛、肿胀、出血等异常表现。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口腔健康是全身健康的重要组成部分，与儿童的生长发育、语言、咀嚼、消化等功能密切相关，同时也影响儿童的外貌和心理状态。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口腔健康定义与重要性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口腔健康的重要性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792" r="18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口腔不良习惯影响面部发育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如吮指、咬唇、口呼吸等不良习惯，长期作用可影响面部肌肉和骨骼的正常发育。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儿童龋齿问题严重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由于儿童喜食甜食、口腔卫生习惯差等原因，导致儿童龋齿发病率居高不下。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乳牙早失影响恒牙发育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乳牙过早脱落会导致恒牙萌出异常，影响恒牙的正常排列和咬合功能。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儿童口腔健康现状及问题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375" r="25375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提高家长和儿童对口腔健康的认识和重视程度，培养儿童良好的口腔卫生习惯，预防口腔疾病的发生。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使家长和儿童了解口腔健康的重要性，掌握正确的口腔保健知识和技能，从而降低口腔疾病的发病率，提高儿童的生活质量。同时，培训还有助于培养儿童的自我保健意识和能力，为其终身健康打下坚实基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儿童口腔疾病预防策略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饮食控制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口腔卫生习惯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氟化物应用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定期口腔检查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龋齿预防措施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8571" r="857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464" r="1646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48" r="1654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减少糖分摄入，避免频繁食用含糖零食和饮料，尤其是在睡前。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培养儿童早晚刷牙、饭后漱口的良好习惯，使用适合儿童年龄的牙刷和牙膏。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根据儿童年龄和龋齿风险，合理使用氟化物，如含氟牙膏、氟化泡沫等。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每半年至一年进行一次口腔检查，及时发现并处理早期龋齿。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36" r="1003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1" r="1509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331" r="2533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7175" r="717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牙周病预防措施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教育儿童掌握正确的刷牙方法和使用牙线的技巧，保持口腔清洁。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定期清除牙菌斑，防止牙石形成和牙周组织发炎。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保证儿童摄入足够的维生素和矿物质，增强牙周组织的抵抗力。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对于有牙周病家族史或高风险的儿童，应进行早期干预和治疗。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口腔卫生教育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牙菌斑控制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早期干预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83" r="180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防护措施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口腔外伤防范方法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教育儿童在玩耍、运动时注意安全，避免摔倒、碰撞等意外情况发生。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一旦发生口腔外伤，应立即就医，根据伤情进行相应处理，如止血、缝合、拔牙等。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在进行可能导致口腔外伤的活动时，佩戴适合的防护用具，如头盔、护齿器等。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在处理口腔外伤时，应注意无菌操作，避免感染发生。同时，遵医嘱使用抗生素等药物预防感染。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儿童口腔保健方法指导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刷牙频率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每天至少刷牙两次，早晚各一次，每次刷牙时间不少于两分钟。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刷牙方法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将牙刷放在牙齿与牙龈交界处，呈45度角，轻柔地来回刷动，上牙从上往下刷，下牙从下往上刷，咬合面要来回刷，确保每个牙面都刷到。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使用牙线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建议使用牙线清洁牙缝，防止食物残渣堆积。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3125" r="23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正确刷牙方法与频率教授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600" r="2860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4" r="1286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选择含氟牙膏以增强牙齿抗龋能力，儿童应使用专用儿童牙膏，避免使用成人牙膏。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牙膏选择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选择头小、毛软、有弹性的儿童牙刷，以便更好地清洁牙齿和口腔。建议每三个月更换一次牙刷。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牙刷选择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使用合适牙膏和牙刷建议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https://d.book118.com/998017064134006036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2024-09-16T10:37:58.930</cp:lastPrinted>
  <dcterms:created xsi:type="dcterms:W3CDTF">2024-09-16T02:37:58Z</dcterms:created>
  <dcterms:modified xsi:type="dcterms:W3CDTF">2024-09-16T02:38:01Z</dcterms:modified>
</cp:coreProperties>
</file>