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269ED-2005-4365-A6E6-EFEF6E095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36367-A35D-40B3-A0B5-CCCFFBA92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64E76-A9D7-4DD3-8D7B-45C4C24E3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6DD54-25BB-4AC3-9971-730F1F32F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59A994-F2F0-4B0F-A6D4-707F29C67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C38275-09F6-474E-861C-CAAB75F24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E43E3E-B25A-4CC3-9A4C-CA97994C1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629C3-158C-4390-8349-B1EED837A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0996D-E974-435C-87DA-305931BBC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6D0C9-F832-4072-AA9A-ABA7C57F1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6B59F-9614-4F9E-8F5A-70DF9B517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17065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《绿色企业形象战略》ppt课件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绿色企业形象战略概述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绿色企业形象战略的实施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绿色企业形象战略与企业社会责任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绿色企业形象战略的案例分析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绿色企业形象战略概述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34" b="164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绿色企业形象战略是指企业以环保和可持续发展为核心，通过塑造绿色形象、推广绿色产品和服务，提升品牌价值和市场竞争力的一种战略。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随着消费者对环境保护意识的提高，绿色企业形象战略已成为企业赢得市场份额、提升品牌影响力、吸引和留住优秀人才的重要手段。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77" r="1367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企业应具备强烈的环保意识，将环保理念融入企业文化和经营活动中。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企业应致力于可持续发展，通过合理利用资源、降低能耗、减少排放等方式实现经济、社会和环境的和谐发展。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企业应积极探索绿色技术和商业模式，创新产品和服务，以满足消费者日益增长的环保需求。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企业应履行社会责任，积极参与环保公益活动，推动社区和行业的绿色发展。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绿色企业形象战略的核心理念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12" r="232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随着全球环境问题的日益严重，政府、社会和消费者对环境保护的关注度不断提高，绿色发展已成为全球共识。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绿色企业形象战略有助于企业顺应时代潮流，抓住绿色发展机遇，提升企业形象和市场竞争力，实现经济、社会和环境的共赢。同时，也有助于推动全社会形成绿色消费和生活方式，促进生态文明建设和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绿色企业形象战略的背景与意义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绿色企业形象战略的实施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首先，企业需要明确自己的愿景和价值观，确保绿色形象的塑造与企业核心精神相契合。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明确企业愿景与价值观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制定绿色战略规划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设立绿色组织架构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深入了解目标受众对绿色、环保的态度和需求，以便更有针对性地制定战略。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根据企业实际情况和市场调研结果，制定具体的绿色战略规划。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确保企业内部有专门的团队或部门负责绿色企业形象战略的实施。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制定绿色企业形象战略的步骤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确保产品或服务从研发、生产到销售的整个过程都符合环保标准。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产品与服务绿色化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利用各种传播渠道，如广告、公关活动等，积极宣传企业的绿色理念和成果。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绿色传播与推广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通过培训、活动等形式，加强员工对绿色理念的认识和认同。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绿色企业文化建设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与其他绿色企业和机构建立合作关系，共同推动绿色事业的发展。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建立绿色合作伙伴关系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绿色企业形象战略的执行要点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绿色企业形象战略的评估与调整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制定具体的评估指标，定期对绿色企业形象战略的实施效果进行评估。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通过市场调研、客户反馈等方式，了解战略实施中的优点与不足。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根据评估结果和反馈信息，及时调整绿色企业形象战略的规划。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不断优化和改进绿色企业形象战略，以适应市场和消费者需求的变化。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设立评估指标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收集反馈信息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调整战略规划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绿色企业形象战略与企业社会责任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https://d.book118.com/998017065034006032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2024-09-09T14:23:03.713</cp:lastPrinted>
  <dcterms:created xsi:type="dcterms:W3CDTF">2024-09-09T06:23:03Z</dcterms:created>
  <dcterms:modified xsi:type="dcterms:W3CDTF">2024-09-09T06:23:05Z</dcterms:modified>
</cp:coreProperties>
</file>