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47D0DA-B6BA-4B3D-A80C-FDB9900C0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1E422-B0A5-455C-80F3-D94573465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01D49A-87F0-4985-B201-96DDAD24A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1F5944-3C64-471A-8649-3BEB8B0D0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0454CD-DBB3-4D0B-A512-6D67C1BAE4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AD5D0A-1090-4E00-88A0-27E93BB109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2D6D8B-9326-420F-9010-88B65FE200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C3CCF0-66B5-4F87-A3A0-222F174B3C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35B8F9-0572-44A0-B5D0-D6CF571DC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B4F69-CA9B-4E23-B059-48451E3B5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654E8B-3292-430B-8293-2C2706DDC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17066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高血压肾病尿毒症患者护理查房ppt课件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高血压肾病尿毒症概述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高血压肾病尿毒症患者护理的重要性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高血压肾病尿毒症患者护理实践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高血压肾病尿毒症患者护理案例分享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高血压肾病尿毒症患者护理展望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高血压肾病尿毒症概述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高血压肾病尿毒症是指由高血压引起的肾脏结构和功能改变，最终导致肾功能衰竭和尿毒症。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高血压肾病尿毒症可分为良性高血压肾硬化症和恶性高血压肾硬化症，前者病程较长，进展缓慢，后者病情严重，进展迅速。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高血压、糖尿病、高血脂等代谢性疾病，以及长期吸烟、饮酒等不良生活习惯是导致高血压肾病尿毒症的主要病因。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高血压引起肾小球内高压，导致肾小球基底膜损伤，进而引发蛋白尿、肾功能不全等症状。随着病情发展，肾小球硬化、肾间质纤维化等病理改变逐渐加重，最终导致肾功能衰竭和尿毒症。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高血压肾病尿毒症患者早期可无明显症状，随着病情发展，可出现蛋白尿、血尿、水肿、高血压等症状。晚期患者可出现贫血、电解质紊乱、酸碱平衡失调等严重并发症。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根据患者高血压病史、临床表现及实验室检查，如血肌酐升高、尿素氮升高、尿蛋白阳性等指标，可诊断为高血压肾病尿毒症。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高血压肾病尿毒症患者护理的重要性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787" b="1478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004" b="200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399" b="63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提高患者生活质量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定期评估患者情况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通过定期评估患者的病情状况，了解患者的需求和问题，制定个性化的护理计划，提高患者的生活质量。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心理支持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高血压肾病尿毒症患者常常面临心理压力和焦虑，护理人员应提供心理支持和情绪疏导，帮助患者树立信心，积极面对疾病。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健康宣教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向患者及家属宣传高血压肾病尿毒症的护理知识，提高患者的自我护理能力，促进患者的生活质量提升。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密切监测患者的血压、肾功能等指标，及时发现并处理异常情况，预防并发症的发生。</a:t>
            </a:r>
          </a:p>
        </p:txBody>
      </p:sp>
      <p:pic>
        <p:nvPicPr>
          <p:cNvPr id="6" name="Picture 6"/>
          <p:cNvPicPr>
            <a:picLocks noChangeAspect="1"/>
          </p:cNvPicPr>
          <p:nvPr/>
        </p:nvPicPr>
        <p:blipFill>
          <a:blip r:embed="rId2"/>
          <a:srcRect l="5083" r="5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监测病情变化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根据患者的病情和营养状况，制定合理的饮食计划，控制盐、脂肪、蛋白质的摄入量，以降低并发症的风险。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饮食指导</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指导患者按时服药，不随意更改药物剂量或停药，确保药物的有效性和安全性。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规律药物治疗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预防并发症的发生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根据患者的身体状况，指导患者进行适当的康复锻炼，如散步、太极拳等，促进患者的身体康复。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康复锻炼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50" r="166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定期随访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定期对患者进行随访，了解患者的病情变化和康复情况，及时调整护理计划，促进患者的康复进程。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鼓励患者积极参与社会活动，建立良好的社交网络，提高患者的社会适应能力和康复信心。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促进患者康复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高血压肾病尿毒症患者护理实践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https://d.book118.com/998017066110006023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2024-08-30T10:31:14.853</cp:lastPrinted>
  <dcterms:created xsi:type="dcterms:W3CDTF">2024-08-30T02:31:14Z</dcterms:created>
  <dcterms:modified xsi:type="dcterms:W3CDTF">2024-08-30T02:31:16Z</dcterms:modified>
</cp:coreProperties>
</file>