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AF30B7-E6FB-42F6-B9AF-6A73D21E7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0D842D-2DB0-4F08-80B6-A38AE47C7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6A69EB-63E0-4F59-9882-A52024BA15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DDF9E7-10AF-429F-8998-0A5D4DEF32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454B2A-8937-4C28-82B1-AB33162E06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72F133-DAFE-49ED-9E07-64931AC56F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52E7F8-EDED-478C-800F-99F3466E08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A2944D-6D2C-4F1C-B397-39479F47CB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8EDA6B-2821-44D3-BA94-C0F2ADD9DE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003A4C-60AF-44D3-ACEF-0ED1E0C09D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3D62EF-6FD0-4188-A263-943514E29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1710413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航天航空行业风险识别及应对</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行业概述与发展趋势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风险识别方法与技巧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航天航空行业主要风险分析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风险应对策略与措施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企业内部管理体系建设与实践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案例分析：成功应对航天航空行业风险挑战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行业概述与发展趋势</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2500" b="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军民融合、国际化发展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航天航空技术具有军民两用性，国内外合作日益紧密，国际竞争与合作并存。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高技术、高风险、高投入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航天航空行业是典型的高技术产业，涉及众多前沿科技领域，技术门槛高，研发周期长，资金投入巨大。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产业链长、涉及面广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航天航空产业链包括原材料、零部件、系统集成、测试验证等多个环节，涉及电子、机械、材料等众多领域。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航天航空行业现状及特点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智能化、自主化技术发展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随着人工智能、大数据等技术的不断进步，航天器的智能化、自主化水平不断提高，提高任务执行效率和安全性。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商业航天快速发展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商业航天公司不断涌现，推动航天技术的商业化应用，降低进入太空的门槛和成本。</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新型航天器研发与应用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国内外正在积极研发新型航天器，如可重复使用运载器、太空旅游飞船等，推动航天技术向更广领域拓展。</a:t>
            </a:r>
          </a:p>
        </p:txBody>
      </p:sp>
      <p:pic>
        <p:nvPicPr>
          <p:cNvPr id="10" name="Picture 10"/>
          <p:cNvPicPr>
            <a:picLocks noChangeAspect="1"/>
          </p:cNvPicPr>
          <p:nvPr/>
        </p:nvPicPr>
        <p:blipFill>
          <a:blip r:embed="rId2"/>
          <a:srcRect l="15750" r="1575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国内外发展动态与趋势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各国政府普遍重视航天航空技术发展，通过制定国家战略规划、提供研发经费支持等方式推动行业发展。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国家政策支持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国际航空法、外层空间法等国际法规对航天活动具有约束力，各国需遵守相关法规和标准开展航天活动。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国际法规与标准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部分国家实施严格的出口管制和制裁措施，限制敏感技术和产品出口，对航天航空国际合作产生一定影响。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出口管制与制裁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风险识别方法与技巧</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361" b="26361"/>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风险识别是指对航天航空项目中可能存在的潜在威胁、不利因素或不确定性进行系统性地识别、分类和评估的过程。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通过风险识别，项目团队可以及时发现并应对潜在风险，减少事故发生的可能性，保障项目顺利进行，提高项目的安全性和可靠性。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风险识别基本概念及意义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风险识别意义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风险识别定义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常见风险识别方法介绍</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头脑风暴法</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通过组织专家、项目成员等进行自由讨论，激发创新思维，共同发掘潜在风险。</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故障树分析法</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通过对系统故障进行逐层分解，找出导致故障的各种可能原因，从而识别出潜在风险。</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德尔菲法</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采用匿名方式征求专家意见，经过多轮反馈和汇总，形成风险识别结果。</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情景分析法</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通过对未来可能发生的情景进行预测和分析，发现潜在的风险因素。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关注技术可行性、技术成熟度、技术复杂性等方面的风险因素，借助专家评审、技术调研等手段进行识别。</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技术风险识别</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注意项目管理过程中的组织结构、资源分配、沟通协调等方面的风险因素，通过审计、评估等方法进行识别。</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管理风险识别</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关注市场需求变化、竞争态势、政策法规等方面的风险因素，运用市场调查、竞争分析等手段进行识别。</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市场风险识别</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留意自然环境、社会环境等方面的风险因素，如天气变化、政治局势等，借助环境监测、社会调查等方法进行识别。</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环境风险识别</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针对不同类型风险的识别技巧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航天航空行业主要风险分析</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航天航空技术日新月异，企业需要不断投入研发以保持竞争力，否则可能面临技术落后和市场份额丧失的风险。</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技术更新迅速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航天航空技术的研发成果转化为实际应用需要经过严格的测试和验证，转化过程中可能遇到技术瓶颈和难题，影响项目进度和成果。</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技术转化难度大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航天航空技术涉及国家安全和战略利益，技术保密工作至关重要。一旦技术泄密，可能对企业和国家造成重大损失。</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技术保密要求高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航天航空市场参与者众多，包括国际知名企业和新兴创业公司，市场竞争异常激烈。企业需要不断提升自身实力以应对市场竞争。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市场竞争激烈</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航天航空市场的客户需求多样化，包括政府机构、商业公司、科研机构等。企业需要深入了解客户需求，提供个性化的解决方案。</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客户需求多样化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在激烈的市场竞争中，价格战成为一种常见的竞争手段。企业需要合理制定价格策略，避免陷入价格战泥潭。</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价格战压力</a:t>
            </a:r>
          </a:p>
        </p:txBody>
      </p:sp>
      <p:pic>
        <p:nvPicPr>
          <p:cNvPr id="9" name="Picture 9"/>
          <p:cNvPicPr>
            <a:picLocks noChangeAspect="1"/>
          </p:cNvPicPr>
          <p:nvPr/>
        </p:nvPicPr>
        <p:blipFill>
          <a:blip r:embed="rId2"/>
          <a:srcRect t="24" b="24"/>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政策法规变动风险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政策法规调整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航天航空行业受到政策法规的严格监管，政策法规的调整可能对企业的经营和发展产生重大影响。企业需要密切关注政策法规动态，及时调整战略和业务模式。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国际政治经济环境变化</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航天航空行业具有国际化特征，国际政治经济环境的变化可能对企业的国际合作和业务拓展产生影响。企业需要加强国际形势分析，制定应对策略。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https://d.book118.com/998017104134006036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2024-09-16T10:38:01.100</cp:lastPrinted>
  <dcterms:created xsi:type="dcterms:W3CDTF">2024-09-16T02:38:01Z</dcterms:created>
  <dcterms:modified xsi:type="dcterms:W3CDTF">2024-09-16T02:38:03Z</dcterms:modified>
</cp:coreProperties>
</file>