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CF1DF9-41F0-4521-A71A-BAD96624C8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15AAEF-2319-4382-9B94-2EE7C5B2BB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F8E790-DB08-4A7F-A4F3-E99D5026F2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5A4443-8B7A-4646-882B-C564D40B5D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18EDC5-8047-4E46-AC61-FB0463066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BC505E-0597-4909-B3C8-5CC7BB5488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F2FDFE-5312-4CCE-B679-3595356B0D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4A0028-C7C2-4FAA-8CF8-55CABCA3C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EB6DA4-D15B-4755-A9E4-7165FA77EE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A678C2-CD42-4D67-AC84-C81E9D7B9B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617B01-0AAE-4243-A7F3-023B491D94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017117035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工业培训计划实施方案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培训计划概述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培训师资力量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培训效果评估与反馈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培训计划实施保障措施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培训计划实施步骤与时间安排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培训计划概述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提高员工技能水平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培养多能工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提升安全意识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促进企业文化建设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0627" r="1062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通过培训，使员工掌握先进的工业技术和操作方法，提高工作效率和产品质量。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培训员工掌握多种技能，能够在不同岗位上工作，提高生产灵活性和应对能力。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加强员工对安全生产的认识，掌握安全操作规程，降低事故风险。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通过培训，增强员工对企业的认同感和归属感，提高员工的工作积极性和忠诚度。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542" r="1654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针对新入职的员工，进行基础知识和技能的培训，使其快速融入企业生产环境。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新员工入职培训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在职员工技能提升培训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转岗员工培训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高层管理人员培训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针对在职员工，根据其岗位需求和技能水平，提供个性化的技能提升培训。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针对需要转岗的员工，提供相关岗位的技能培训，使其能够顺利适应新岗位。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针对企业高层管理人员，提供战略管理、领导力等方面的培训，提升其管理能力和战略眼光。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培训对象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根据企业生产计划和员工工作时间安排，可以选择在生产淡季或周末进行集中培训。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可以选择企业内部培训场所或外部培训机构提供的场地，确保培训设施完备、环境舒适。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培训时间与地点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培训地点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培训时间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提供工业领域的基本知识和原理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通过讲座、课程和教材，向学员传授工业领域的基本概念、原理和技术，包括机械、电气、自动化等方面的知识。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理论培训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培养学员的实际操作和问题解决能力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通过实验室、模拟设备和实际生产线，让学员亲自动手操作，培养其解决实际问题的能力，包括设备操作、故障排除等方面的技能。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实践操作培训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案例分析培训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提高学员分析问题和解决问题的能力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通过分析实际案例，引导学员深入思考和探讨问题，培养其分析问题和解决问题的能力，包括案例分析、问题解决等方面的能力。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根据培训目标和学员需求选择合适的培训方法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根据培训目标和学员需求，选择合适的培训方法，如讲座、课程、实验室操作、模拟设备操作等，以确保培训效果的最大化。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培训方法选择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培训师资力量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5839" b="583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确保师资队伍具备相关领域的专业知识和技能，能够提供高质量的培训。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专业背景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教师应在相关行业有丰富的实践经验，能够将理论与实践相结合，提供有实际指导意义的培训。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实践经验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教师需具备良好的教学能力和技巧，能够有效地传授知识和技能给学生。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教学能力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师资队伍应具备多元化背景，能够提供不同视角和观点，丰富培训内容。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多元化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师资队伍组成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定期组织内部或外部的培训，提升教师的专业知识和教学能力。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定期培训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鼓励教师之间的交流与分享，促进教学经验和教学方法的改进。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交流与分享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支持教师参与相关领域的研讨会和学术活动，了解行业最新动态和研究成果。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参与研讨会和学术活动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建立有效的反馈和评估机制，对教师的教学效果进行评估，并提供改进建议。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反馈与评估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师资队伍培训与提升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https://d.book118.com/998017117035006047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2024-09-28T11:39:47.415</cp:lastPrinted>
  <dcterms:created xsi:type="dcterms:W3CDTF">2024-09-28T03:39:47Z</dcterms:created>
  <dcterms:modified xsi:type="dcterms:W3CDTF">2024-09-28T03:39:49Z</dcterms:modified>
</cp:coreProperties>
</file>