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AB8362-22B7-4C87-B80E-3A57FD4A6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6623E8-9044-4849-8DBC-1F7CAD260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195FCB-0DFF-4AD0-9EC2-BD1F60815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DE10C1-652D-401E-9371-B1BF9FF42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B50C7A-B7F1-4E23-B5DF-018C2662F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35EC36-4EF4-457E-840F-EAEA0E455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6A46BC-53BC-443E-A888-EBCF7F974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70BA75-909B-495C-A92D-9CCBAECAD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CF40BA-2F84-420B-8042-2B451AA20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D1DE6B-FCB7-4208-B442-8A4AA47EB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868FCA-0D90-4F71-B220-F91EBA913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200310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相关方HSE管理培训课件\n## 1.HSE管理的基本概念与重要性\n### 1.1 HSE管理的定义与目标\n### 1.2 HSE管理的重要性及意义\n### 1.3 HSE管理体系的基本原则\n## 2.相关方HSE管理的责任与要求\n### 2.1 相关方HSE管理的责任划分\n### 2.2 相关方HSE管理的基本要求\n### 2.3 相关方HSE管理的考核与监督\n## 3.HSE管理的实施与执行\n### 3.1 HSE管理计划的制定与实施\n### 3.2 HSE管理培训与教育\n### 3.3 HSE管理检查与改进\n## 4.HSE管理的事故预防与应急处理\n### 4.1 HSE管理的事故预防措施\n### 4.2 HSE管理的应急响应程序\n### 4.3 HSE管理的事故调查报告与改进\n## 5.HSE管理的持续改进与提升\n### 5.1 HSE管理的持续改进方法\n### 5.2 HSE管理的绩效评估与激励\n### 5.3 HSE管理的未来发展趋势与挑战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相关方HSE管理培训课件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HSE管理的基本概念与重要性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HSE管理的定义</a:t>
                </a:r>
                <a:endParaRPr/>
              </a:p>
            </p:txBody>
          </p:sp>
          <p:sp>
            <p:nvSpPr>
              <p:cNvPr id="1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HSE管理是指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三个方面的管理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旨在保障员工和相关方的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执行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等手段实现</a:t>
                </a:r>
                <a:endParaRPr/>
              </a:p>
            </p:txBody>
          </p:sp>
          <p:sp>
            <p:nvSpPr>
              <p:cNvPr id="1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HSE管理的目标</a:t>
                </a:r>
                <a:endParaRPr/>
              </a:p>
            </p:txBody>
          </p:sp>
          <p:sp>
            <p:nvSpPr>
              <p:cNvPr id="1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污染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可持续发展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环境保护</a:t>
                </a:r>
                <a:endParaRPr/>
              </a:p>
            </p:txBody>
          </p:sp>
          <p:sp>
            <p:nvSpPr>
              <p:cNvPr id="1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HSE管理的定义与目标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HSE管理的重要性及意义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HSE管理的重要性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有助于保障员工的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财产安全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有助于提高企业的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经济效益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有助于实现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可持续发展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环境保护</a:t>
                </a:r>
                <a:endParaRPr/>
              </a:p>
            </p:txBody>
          </p:sp>
          <p:pic>
            <p:nvPicPr>
              <p:cNvPr id="1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HSE管理的意义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体现了企业对员工和环境的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责任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担当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有助于提高企业的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核心竞争力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有助于构建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稳定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的社会环境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95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96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97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预防为主原则</a:t>
                </a:r>
                <a:endParaRPr/>
              </a:p>
            </p:txBody>
          </p:sp>
          <p:sp>
            <p:nvSpPr>
              <p:cNvPr id="19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预防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措施降低事故和污染的发生率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提高员工的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健康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安全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促进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可持续发展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环境保护</a:t>
                </a:r>
                <a:endParaRPr/>
              </a:p>
            </p:txBody>
          </p:sp>
        </p:grpSp>
        <p:grpSp>
          <p:nvGrpSpPr>
            <p:cNvPr id="200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01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全员参与原则</a:t>
                </a:r>
                <a:endParaRPr/>
              </a:p>
            </p:txBody>
          </p:sp>
          <p:sp>
            <p:nvSpPr>
              <p:cNvPr id="20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企业全体员工共同参与HSE管理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责任明确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分工合理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的管理体系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提高员工的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参与度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满意度</a:t>
                </a:r>
                <a:endParaRPr/>
              </a:p>
            </p:txBody>
          </p:sp>
        </p:grpSp>
        <p:grpSp>
          <p:nvGrpSpPr>
            <p:cNvPr id="204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05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持续改进原则</a:t>
                </a:r>
                <a:endParaRPr/>
              </a:p>
            </p:txBody>
          </p:sp>
          <p:sp>
            <p:nvSpPr>
              <p:cNvPr id="20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持续改进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手段实现HSE管理目标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建立健全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监控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评估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促进企业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可持续发展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环境保护</a:t>
                </a:r>
                <a:endParaRPr/>
              </a:p>
            </p:txBody>
          </p:sp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HSE管理体系的基本原则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相关方HSE管理的责任与要求</a:t>
            </a:r>
            <a:endParaRPr/>
          </a:p>
        </p:txBody>
      </p:sp>
      <p:sp>
        <p:nvSpPr>
          <p:cNvPr id="21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1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1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企业的责任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制定并实施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HSE管理计划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机制</a:t>
                </a:r>
                <a:endParaRPr/>
              </a:p>
            </p:txBody>
          </p:sp>
          <p:sp>
            <p:nvSpPr>
              <p:cNvPr id="21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员工的责任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HSE管理规章制度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HSE管理活动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改进</a:t>
                </a:r>
                <a:endParaRPr/>
              </a:p>
            </p:txBody>
          </p:sp>
          <p:sp>
            <p:nvSpPr>
              <p:cNvPr id="22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政府和社会的责任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制定并实施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相关法律法规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企业的HSE管理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</a:t>
                </a:r>
                <a:endParaRPr/>
              </a:p>
            </p:txBody>
          </p:sp>
          <p:sp>
            <p:nvSpPr>
              <p:cNvPr id="22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相关方HSE管理的责任划分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企业的基本要求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HSE管理体系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制定并实施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HSE管理计划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资源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员工的基本要求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HSE管理规章制度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HSE管理活动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改进</a:t>
                </a:r>
                <a:endParaRPr/>
              </a:p>
            </p:txBody>
          </p:sp>
          <p:pic>
            <p:nvPicPr>
              <p:cNvPr id="23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政府和社会的基本要求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制定并实施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相关法律法规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企业的HSE管理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</a:t>
                </a:r>
                <a:endParaRPr/>
              </a:p>
            </p:txBody>
          </p:sp>
          <p:pic>
            <p:nvPicPr>
              <p:cNvPr id="24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相关方HSE管理的基本要求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相关方HSE管理的考核与监督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49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企业的考核与监督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HSE管理体系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不合格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的部门和员工进行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整改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54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员工的考核与监督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个人HSE表现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不合格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的员工进行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59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政府和社会的考核与监督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企业的HSE管理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不合格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的企业进行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处罚</a:t>
                </a:r>
                <a:endParaRPr/>
              </a:p>
            </p:txBody>
          </p:sp>
          <p:pic>
            <p:nvPicPr>
              <p:cNvPr id="2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HSE管理的实施与执行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制定HSE管理计划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管理目标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实施方案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责任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实施HSE管理计划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实施效果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HSE管理计划的制定与实施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https://d.book118.com/998020031004006042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相关方HSE管理培训课件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2024-09-20T23:18:53.889</cp:lastPrinted>
  <dcterms:created xsi:type="dcterms:W3CDTF">2024-09-20T15:18:53Z</dcterms:created>
  <dcterms:modified xsi:type="dcterms:W3CDTF">2024-09-20T15:18:55Z</dcterms:modified>
</cp:coreProperties>
</file>