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FA41B0-2AFD-4B09-A3BB-10247A89E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30FAE5-55EE-4D75-9326-BC7605EAA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9E4EB-E808-432C-811A-5D320EC4C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270BFF-05EF-4C21-B6FE-994E9DCCC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5AFF29-316C-4CFD-9D5F-EB9FD4877E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479265-8CE4-4C6D-B0B3-A8D582DC7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1B1A2D-5106-490E-B57A-FA811CE98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457654-5F59-468D-A896-E567EAF20F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EEDD2B-B6FD-405F-A540-9F71209E3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ED347-D47F-493C-8E22-D2ED7B43F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78E2A0-DC48-4840-85B9-031975390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21136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电离辐射的生物效应\n## 1.电离辐射的基本概念与类型\n### 1.1电离辐射的定义与来源\n### 1.2电离辐射的类型及其特点\n### 1.3电离辐射的测量与单位\n## 2.电离辐射的生物作用机制\n### 2.1电离辐射对生物分子的影响\n### 2.2电离辐射对细胞结构与功能的影响\n### 2.3电离辐射对生物组织器官的影响\n## 3.电离辐射的生物效应谱\n### 3.1电离辐射的急性生物效应\n### 3.2电离辐射的慢性生物效应\n### 3.3电离辐射的潜在生物效应\n## 4.电离辐射的防护与治疗\n### 4.1电离辐射的防护措施\n### 4.2电离辐射损伤的治疗方法\n### 4.3电离辐射防护与治疗的未来展望\n## 5.电离辐射在医学中的应用与风险\n### 5.1电离辐射在医学诊断中的应用与风险\n### 5.2电离辐射在医学治疗中的应用与风险\n### 5.3电离辐射在医学研究中的应用与风险\n## 6.电离辐射的生物效应与社会影响\n### 6.1电离辐射对个体健康的影响\n### 6.2电离辐射对人口健康的影响\n### 6.3电离辐射对社会经济的影响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电离辐射的生物效应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2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电离辐射的基本概念与类型</a:t>
            </a:r>
            <a:endParaRPr/>
          </a:p>
        </p:txBody>
      </p:sp>
      <p:sp>
        <p:nvSpPr>
          <p:cNvPr id="83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84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19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电离辐射是指能量足以使原子或分子中的电子脱离原子核的辐射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包括X射线、γ射线、α射线、β射线等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主要来源有天然辐射（如宇宙射线、地壳放射性物质）和人工辐射（如核事故、核试验、医疗照射）</a:t>
                </a:r>
                <a:endParaRPr/>
              </a:p>
            </p:txBody>
          </p:sp>
        </p:grpSp>
        <p:grpSp>
          <p:nvGrpSpPr>
            <p:cNvPr id="122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2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电离辐射具有穿透力，能够穿透物质并破坏生物分子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能量越高，穿透力越强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不同类型的电离辐射穿透力不同，如α射线穿透力较弱，而γ射线穿透力较强</a:t>
                </a:r>
                <a:endParaRPr/>
              </a:p>
            </p:txBody>
          </p:sp>
        </p:grpSp>
        <p:grpSp>
          <p:nvGrpSpPr>
            <p:cNvPr id="125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2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电离辐射在生物体内产生电离作用，破坏生物分子的结构和功能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导致生物分子产生自由基、离子等活性物质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进而影响生物分子的正常功能，甚至导致生物损伤</a:t>
                </a:r>
                <a:endParaRPr/>
              </a:p>
            </p:txBody>
          </p:sp>
        </p:grpSp>
      </p:grpSp>
      <p:sp>
        <p:nvSpPr>
          <p:cNvPr id="1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电离辐射的定义与来源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电离辐射的类型及其特点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132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133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X射线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能量较高，穿透力强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主要用于医学诊断和治疗，如X光片、CT检查等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对生物组织的损伤程度较低，但长时间暴露可能导致生物损伤</a:t>
                </a:r>
                <a:endParaRPr/>
              </a:p>
            </p:txBody>
          </p:sp>
          <p:pic>
            <p:nvPicPr>
              <p:cNvPr id="13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37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138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γ射线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能量最高，穿透力最强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主要用于工业检测和医学治疗，如放射性核素治疗等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对生物组织的损伤程度较高，长时间暴露可能导致严重生物损伤</a:t>
                </a:r>
                <a:endParaRPr/>
              </a:p>
            </p:txBody>
          </p:sp>
          <p:pic>
            <p:nvPicPr>
              <p:cNvPr id="14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42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143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α射线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能量较低，穿透力较弱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主要用于放射性同位素研究和医学治疗，如放射性药物等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对生物组织的损伤程度较低，但长时间暴露可能导致生物损伤</a:t>
                </a:r>
                <a:endParaRPr/>
              </a:p>
            </p:txBody>
          </p:sp>
          <p:pic>
            <p:nvPicPr>
              <p:cNvPr id="1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47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148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β射线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能量介于α射线和γ射线之间，穿透力较强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主要用于放射性同位素研究和医学治疗，如放射性药物等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对生物组织的损伤程度较高，长时间暴露可能导致生物损伤</a:t>
                </a:r>
                <a:endParaRPr/>
              </a:p>
            </p:txBody>
          </p:sp>
          <p:pic>
            <p:nvPicPr>
              <p:cNvPr id="1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54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电离辐射的测量单位主要有剂量（Dose）和剂量率（Dose Rate）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剂量表示单位体积内所接受的能量，通常以焦耳/立方米（J/m³）表示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剂量率表示单位时间内单位体积内所接受的能量，通常以瓦特/立方米（W/m³）表示</a:t>
                </a:r>
                <a:endParaRPr/>
              </a:p>
            </p:txBody>
          </p:sp>
        </p:grpSp>
        <p:grpSp>
          <p:nvGrpSpPr>
            <p:cNvPr id="157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电离辐射的测量方法主要有探测器法、空气剂量计法、生物剂量计法等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探测器法通过测量辐射在探测器中产生的电信号来确定辐射剂量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空气剂量计法通过测量辐射在空气中的电离程度来确定辐射剂量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生物剂量计法通过测量生物体对辐射的响应来确定辐射剂量</a:t>
                </a:r>
                <a:endParaRPr/>
              </a:p>
            </p:txBody>
          </p:sp>
        </p:grpSp>
      </p:grpSp>
      <p:sp>
        <p:nvSpPr>
          <p:cNvPr id="1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电离辐射的测量与单位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62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电离辐射的生物作用机制</a:t>
            </a:r>
            <a:endParaRPr/>
          </a:p>
        </p:txBody>
      </p:sp>
      <p:sp>
        <p:nvSpPr>
          <p:cNvPr id="163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64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电离辐射破坏生物分子的结构和功能</a:t>
                </a:r>
                <a:endParaRPr/>
              </a:p>
            </p:txBody>
          </p:sp>
          <p:sp>
            <p:nvSpPr>
              <p:cNvPr id="1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通过产生自由基、离子等活性物质，导致生物分子发生氧化、还原、水解等反应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破坏生物分子的二级结构，如蛋白质的二级结构、DNA的双螺旋结构等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影响生物分子的活性，如酶的活性、受体的活性等</a:t>
                </a:r>
                <a:endParaRPr/>
              </a:p>
            </p:txBody>
          </p:sp>
          <p:sp>
            <p:nvSpPr>
              <p:cNvPr id="1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电离辐射对生物分子的损伤具有累积效应</a:t>
                </a:r>
                <a:endParaRPr/>
              </a:p>
            </p:txBody>
          </p:sp>
          <p:sp>
            <p:nvSpPr>
              <p:cNvPr id="1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辐射剂量越大，生物分子损伤程度越高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辐射暴露时间越长，生物分子损伤程度越高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生物分子的损伤程度与辐射剂量和暴露时间呈正相关关系</a:t>
                </a:r>
                <a:endParaRPr/>
              </a:p>
            </p:txBody>
          </p:sp>
          <p:sp>
            <p:nvSpPr>
              <p:cNvPr id="1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电离辐射对生物分子的影响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4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85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8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电离辐射破坏细胞膜结构，影响细胞通透性</a:t>
                </a:r>
                <a:endParaRPr/>
              </a:p>
            </p:txBody>
          </p:sp>
          <p:sp>
            <p:nvSpPr>
              <p:cNvPr id="18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通过产生自由基等活性物质，破坏细胞膜的脂质双层结构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影响细胞膜的通透性，导致细胞内外物质交换紊乱</a:t>
                </a:r>
                <a:endParaRPr/>
              </a:p>
            </p:txBody>
          </p:sp>
        </p:grpSp>
        <p:grpSp>
          <p:nvGrpSpPr>
            <p:cNvPr id="188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8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电离辐射影响细胞器的功能</a:t>
                </a:r>
                <a:endParaRPr/>
              </a:p>
            </p:txBody>
          </p:sp>
          <p:sp>
            <p:nvSpPr>
              <p:cNvPr id="19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破坏线粒体的结构和功能，影响细胞的能量供应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破坏内质网的结构和功能，影响蛋白质的合成和修饰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破坏高尔基体的结构和功能，影响蛋白质的分泌和运输</a:t>
                </a:r>
                <a:endParaRPr/>
              </a:p>
            </p:txBody>
          </p:sp>
        </p:grpSp>
        <p:grpSp>
          <p:nvGrpSpPr>
            <p:cNvPr id="191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9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电离辐射影响细胞周期和细胞凋亡</a:t>
                </a:r>
                <a:endParaRPr/>
              </a:p>
            </p:txBody>
          </p:sp>
          <p:sp>
            <p:nvSpPr>
              <p:cNvPr id="19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破坏细胞周期的调控，导致细胞异常分裂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诱导细胞凋亡，导致细胞死亡</a:t>
                </a:r>
                <a:endParaRPr/>
              </a:p>
            </p:txBody>
          </p:sp>
        </p:grpSp>
      </p:grpSp>
      <p:pic>
        <p:nvPicPr>
          <p:cNvPr id="194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电离辐射对细胞结构与功能的影响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96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7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8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0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0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0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电离辐射对血液系统的影响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破坏骨髓造血功能，导致贫血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影响血小板的生成和功能，导致出血倾向</a:t>
                </a:r>
                <a:endParaRPr/>
              </a:p>
            </p:txBody>
          </p:sp>
          <p:sp>
            <p:nvSpPr>
              <p:cNvPr id="20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0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电离辐射对免疫系统的影响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破坏免疫细胞的功能，导致免疫力下降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影响免疫器官的结构和功能，导致免疫功能障碍</a:t>
                </a:r>
                <a:endParaRPr/>
              </a:p>
            </p:txBody>
          </p:sp>
          <p:sp>
            <p:nvSpPr>
              <p:cNvPr id="20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1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电离辐射对神经系统的影响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破坏神经细胞的结构和功能，导致神经功能障碍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影响神经传导通路，导致神经信号传递紊乱</a:t>
                </a:r>
                <a:endParaRPr/>
              </a:p>
            </p:txBody>
          </p:sp>
          <p:sp>
            <p:nvSpPr>
              <p:cNvPr id="21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电离辐射对生物组织器官的影响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电离辐射的生物效应谱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3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电离辐射的急性生物效应主要表现为辐射性皮炎、骨髓抑制、消化道反应等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辐射性皮炎：皮肤红肿、瘙痒、水疱等症状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骨髓抑制：白细胞减少、血小板减少等症状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消化道反应：恶心、呕吐、腹泻等症状</a:t>
                </a:r>
                <a:endParaRPr/>
              </a:p>
            </p:txBody>
          </p:sp>
        </p:grpSp>
        <p:grpSp>
          <p:nvGrpSpPr>
            <p:cNvPr id="16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电离辐射的急性生物效应通常在短时间内出现，剂量越大，症状越严重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辐射剂量与急性生物效应呈正相关关系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暴露时间越长，急性生物效应症状越严重</a:t>
                </a:r>
                <a:endParaRPr/>
              </a:p>
            </p:txBody>
          </p:sp>
        </p:grpSp>
      </p:grpSp>
      <p:sp>
        <p:nvSpPr>
          <p:cNvPr id="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电离辐射的急性生物效应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电离辐射的慢性生物效应主要表现为辐射性纤维化、白血病、乳腺癌等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辐射性纤维化：肺部、皮肤等组织纤维化病变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白血病：骨髓功能异常，导致白血球异常增多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乳腺癌：乳腺组织癌变，导致乳腺癌发生</a:t>
                </a:r>
                <a:endParaRPr/>
              </a:p>
            </p:txBody>
          </p:sp>
        </p:grpSp>
        <p:grpSp>
          <p:nvGrpSpPr>
            <p:cNvPr id="2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电离辐射的慢性生物效应通常在长时间内出现，剂量越大，风险越高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辐射剂量与慢性生物效应呈正相关关系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暴露时间越长，慢性生物效应风险越高</a:t>
                </a:r>
                <a:endParaRPr/>
              </a:p>
            </p:txBody>
          </p: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电离辐射的慢性生物效应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3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电离辐射的潜在生物效应主要表现为遗传效应、生殖效应、致癌效应等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遗传效应：辐射导致基因突变，影响遗传物质传递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生殖效应：辐射影响生殖细胞，导致生殖功能障碍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致癌效应：辐射导致细胞癌变，增加癌症发生风险</a:t>
                </a:r>
                <a:endParaRPr/>
              </a:p>
            </p:txBody>
          </p:sp>
        </p:grpSp>
        <p:grpSp>
          <p:nvGrpSpPr>
            <p:cNvPr id="3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电离辐射的潜在生物效应可能在长时间内出现，剂量越大，风险越高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辐射剂量与潜在生物效应呈正相关关系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暴露时间越长，潜在生物效应风险越高</a:t>
                </a:r>
                <a:endParaRPr/>
              </a:p>
            </p:txBody>
          </p:sp>
        </p:grpSp>
      </p:grpSp>
      <p:sp>
        <p:nvSpPr>
          <p:cNvPr id="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电离辐射的潜在生物效应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https://d.book118.com/998021136033006041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电离辐射的生物效应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2024-09-19T22:25:36.663</cp:lastPrinted>
  <dcterms:created xsi:type="dcterms:W3CDTF">2024-09-19T14:25:36Z</dcterms:created>
  <dcterms:modified xsi:type="dcterms:W3CDTF">2024-09-19T14:25:38Z</dcterms:modified>
</cp:coreProperties>
</file>