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F8AC9-C320-40CA-A7F7-73783E6F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0BF1B-0208-479E-8878-99BF6EAB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E7D5C-ABEF-420C-B9BF-C1D89CDE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D0083-2D01-456F-A468-0782CE6A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C7A0D5-9085-4187-B599-D6FE6590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425D9-BF5D-41F4-B8E7-6A2E9D63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29E314-4FE9-4430-B755-ECDFB9E9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55DF8-FA57-4598-9E08-626091E8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F1E5B-CEEA-48DB-ADC8-006BE7901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5858C-72AE-4515-B3C1-19B0A2CF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E70FE-776D-4A26-9A91-FB7051EC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20340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儿科护患沟通技巧</a:t>
            </a:r>
            <a:r>
              <a:rPr lang="en-US" altLang="zh-CN" sz="5175" b="1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与患儿建立关系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有效的沟通有助于医护人员与患儿及其家长建立信任关系，使双方能够更好地合作，共同促进患儿的康复。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良好的沟通可以减少医护人员与患儿及其家长之间的误解和冲突，避免不必要的纠纷。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减少误解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通过有效的沟通，患儿及其家长能够更好地理解医护人员的意图和计划，提高对医疗服务的满意度。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医护人员应尽量避免使用专业术语，用简单易懂的语言与患儿及其家长进行交流。对于有语言障碍的患儿，可借助手势、图片或翻译工具来帮助沟通。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情绪障碍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医护人员应关注患儿及其家长的情绪状态，避免在沟通中增加不必要的压力。对于情绪不稳定的患儿或家长，可适时采取安抚措施，待其情绪稳定后再进行沟通。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医护人员应充分了解患儿的病情、病史等信息，以便更好地与患儿及其家长进行沟通。同时，对于患儿及其家长提出的问题或疑惑，应耐心解答，确保信息传递的准确性。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沟通障碍与应对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清晰与明确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医护人员在沟通过程中应使用简单明了的语言，避免使用模糊或含糊不清的表达方式。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医护人员应尊重患儿及其家长的权益，认真倾听他们的诉求和意见，确保沟通的顺利进行。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医护人员应善于表达自己的观点和意见，同时也要关注患儿及其家长的反馈，以便及时调整沟通策略。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与患儿建立关系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初次接触时，护士应以热情、友好的态度接待患儿，使患儿感到被接纳和尊重。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在护理过程中，护士应关注患儿的感受，以亲切、温柔的语言和动作给予关爱与呵护，使患儿感到安心和舒适。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关爱与呵护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建立信任与舒适度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与患儿交流时，护士应使用简单易懂的语言，避免使用专业术语，以确保患儿能够理解。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护士应鼓励患儿提问，并耐心回答他们的问题，以增强患儿的信任感和满意度。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与患儿有效交流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鼓励患儿提问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使用简单易懂的语言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对于幼儿期的患儿，护士可以通过亲切的称呼、拥抱和抚摸来建立信任，同时可以通过讲故事、做游戏等方式与患儿互动。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对幼儿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学龄前儿童通常比较好动，护士可以通过组织简单的游戏、手工活动等方式吸引他们的注意力，同时以耐心、友善的态度与他们交流。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对学龄前儿童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学龄期儿童通常对学校和家庭生活有更多的了解，护士可以通过分享一些类似的生活经验、鼓励他们表达感受等方式与他们建立联系。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对学龄期儿童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应对不同年龄段患儿的技巧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https://d.book118.com/998022034040006034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2024-09-12T15:10:19.514</cp:lastPrinted>
  <dcterms:created xsi:type="dcterms:W3CDTF">2024-09-12T07:10:19Z</dcterms:created>
  <dcterms:modified xsi:type="dcterms:W3CDTF">2024-09-12T07:10:21Z</dcterms:modified>
</cp:coreProperties>
</file>