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B52EF-A528-4127-AE01-08C65C189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007B9-F86A-4FC2-B577-CC95AE21D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9BD4E-C04B-44EF-AFF3-D67C6E234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86833-CF54-4109-B6E2-9C8F03138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45C309-6864-45D9-AB20-92E86CDA7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E438F2-1DAA-48F8-B25B-62D9CD604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696CED-5E6A-4D2C-AAA6-5DB1D43FD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83F11-B9E9-4B6B-AB88-A9C92494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04095-A5E1-49CD-A11B-D6574DF8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6DA8F-6833-4029-B535-1C3C61F07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36628-5962-4F4F-99F9-7B8CC340A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2205407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家畜血吸虫病防治工作的实施方案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家畜血吸虫病概述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为了保障畜牧业健康发展和人民身体健康，必须采取有效措施防治家畜血吸虫病。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近年来，家畜血吸虫病疫情在一些地区呈上升趋势，给畜牧业和人民健康带来严重威胁。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疫情形势严峻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防治家畜血吸虫病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42" r="2584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家畜血吸虫病会导致家畜生长缓慢、繁殖力下降，甚至死亡，严重影响畜牧业生产效益。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保护畜牧业生产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家畜血吸虫病是一种人畜共患病，人类接触病畜或其排泄物、污染的水源等均可感染，严重危害人民身体健康。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保障人民身体健康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家畜血吸虫病疫情的发生和流行，不仅影响畜牧业生产和人民身体健康，还会对社会稳定和经济发展产生不良影响。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加强家畜血吸虫病防治工作，有利于保护生态环境，促进生态文明建设。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促进生态文明建设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家畜血吸虫病概述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病原与流行病学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血吸虫，属于吸虫纲，裂体科。成虫寄生于人和多种哺乳动物的血管（门脉-肠系膜静脉）内。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血吸虫病流行于亚洲、非洲和拉丁美洲的76个国家和地区，患病人数约2亿人。家畜血吸虫病广泛分布于我国长江流域及其以南地区，对畜牧业发展及人类健康造成严重危害。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家畜感染血吸虫后，主要表现为消瘦、贫血、腹泻、便血等症状，严重者可导致死亡。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家畜血吸虫病的诊断主要包括粪便检查、血清学检查和病理学检查等方法。粪便检查可发现虫卵或毛蚴；血清学检查可检测特异性抗体；病理学检查可发现虫体及病变组织。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25" r="22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家畜血吸虫病主要通过皮肤接触含尾蚴的疫水而感染，也可经口感染。此外，还可通过胎盘垂直传播给胎儿。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家畜血吸虫病不仅影响畜牧业的发展，造成巨大的经济损失，还可通过家畜传染给人类，对人类健康构成严重威胁。同时，血吸虫病的流行还与环境恶化、水资源污染等社会问题密切相关。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防治策略与措施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对所有易感家畜进行定期疫苗接种，提高家畜的免疫力，降低感染风险。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消灭钉螺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在血吸虫病流行区域，定期开展灭螺行动，减少钉螺数量，切断传播途径。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安全放牧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教育养殖户避免在有钉螺的水域放牧，减少家畜与疫水的接触。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加强对养殖户和公众的健康教育，提高他们对血吸虫病的认识和防范意识。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对确诊感染的家畜，使用有效药物进行治疗，如吡喹酮等，以消除体内寄生虫。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隔离与消毒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针对家畜出现的症状，如发热、贫血等，采取相应的治疗措施，减轻病痛。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在治疗期间，为家畜提供充足的营养支持，帮助其恢复体力。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对患病家畜进行隔离治疗，同时对其生活环境和用具进行彻底消毒，防止疫情扩散。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疫情监测与报告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在家畜养殖区域设立监测点，定期对家畜进行血吸虫病检测，及时发现并处理疫情。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疫情报告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一旦发现疫情，立即向当地畜牧兽医部门和上级主管部门报告，以便及时采取控制措施。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流行病学调查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对疫情发生地进行流行病学调查，了解疫情来源、传播途径和影响因素，为制定有效的防控措施提供依据。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信息公开与通报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及时向社会公众发布疫情信息和防控进展，加强舆论引导，维护社会稳定。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实施步骤与时间安排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提前准备所需的药品、器械、宣传资料等，确保防治工作顺利进行。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明确防治目标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根据当地家畜血吸虫病疫情，制定明确的防治目标，包括降低感染率、提高治愈率等。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结合实际情况，制定详细的工作计划，包括防治措施、时间节点、责任分工等。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https://d.book118.com/998022054075006032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2024-09-10T02:56:38.753</cp:lastPrinted>
  <dcterms:created xsi:type="dcterms:W3CDTF">2024-09-09T18:56:38Z</dcterms:created>
  <dcterms:modified xsi:type="dcterms:W3CDTF">2024-09-09T18:56:40Z</dcterms:modified>
</cp:coreProperties>
</file>