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4424EE-E90A-4EC5-8A9A-76E00D4E2C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D74F3A-2B1C-483D-AFDF-A727A9383E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0DCAF1-03DC-46F6-9555-499DE8F814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F53E06-34FE-4E5B-A404-FDA0A34850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D98F0A1-572B-408F-BD8E-42765F057B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8CA2EA3-F168-49CC-AF30-E4E9CCF4BE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5EDDD7D-48EB-42BC-9E3F-DFFA62B582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BBE36F-5D55-404D-B870-D273AF82B5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4BE9A4-CA7C-42EB-AEF2-795B18F74C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26FA50-0621-4895-8389-8DF1D29ECC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DF2E15-9586-4C71-AE01-9820A86522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27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02211412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守正创新厚积薄发的工作总结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守正：坚持正确方向和原则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创新：勇于突破和尝试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厚积：持续学习和积累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薄发：注重实效和贡献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910" r="36910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本次工作总结旨在回顾过去一段时间的工作成果，总结经验教训，为下一阶段的工作提供指导。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目的明确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在当前快速发展的时代背景下，守正创新、厚积薄发成为我们工作的核心理念，以应对不断变化的市场需求和技术挑战。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背景阐述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本次总结覆盖了过去一年的工作内容，从项目启动到现阶段的各项任务完成情况。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内容范围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708" r="10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重点突出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包括团队建设、技术研发、市场拓展、客户服务等多个方面的工作成果和进展。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在汇报中，将特别关注创新成果的转化、团队协作能力的提升以及未来发展战略的规划等方面。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守正：坚持正确方向和原则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667" r="17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500" r="1850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深入学习并理解相关法律法规，确保工作符合法律要求。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在日常工作中严格遵守法律法规，杜绝违法违规行为。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积极参与普法宣传活动，提高全员法律意识。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遵守法律法规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6056" r="605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6056" r="605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0411" r="1041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遵循职业道德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坚守职业道德底线，不触碰行业规范禁忌。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以身作则，树立良好的职业道德榜样。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倡导并践行职业道德，营造健康向上的行业氛围。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在工作中坚持实事求是，不夸大、不隐瞒、不欺骗。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建立健全诚信机制，鼓励并奖励诚信行为。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4522" r="452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始终坚守诚信原则，做到言行一致、守信践诺。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保持诚信为本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创新：勇于突破和尝试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鼓励员工敢于挑战传统观念，提出新想法和解决方案。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定期组织创新思维培训，引导员工从不同角度审视问题。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营造开放包容的工作氛围，让员工敢于表达不同意见。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创新思维培养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引入先进技术和工具，提高工作效率和质量。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尝试新的工作流程和方法，优化资源配置。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742" b="7742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42" b="42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鼓励跨部门合作，促进不同领域知识和技能的融合。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531" b="12531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创新方法应用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V="1">
            <a:off x="8281295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4438401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539110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281295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38401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9110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0778" y="4533107"/>
            <a:ext cx="296842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定期举办创新成果展示活动，让员工分享自己的创新实践和成果。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1267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对优秀创新成果进行表彰和奖励，激发员工的创新热情。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0110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将创新成果应用于实际工作中，推动企业的持续发展。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880299" y="1569037"/>
            <a:ext cx="2635073" cy="2635073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9542" r="19542"/>
          <a:stretch>
            <a:fillRect/>
          </a:stretch>
        </p:blipFill>
        <p:spPr>
          <a:xfrm>
            <a:off x="4779590" y="1569037"/>
            <a:ext cx="2635072" cy="2635073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622484" y="1569037"/>
            <a:ext cx="2635073" cy="2635073"/>
          </a:xfrm>
          <a:prstGeom prst="ellipse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创新成果展示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https://d.book118.com/998022114127006032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2024-09-10T11:42:32.922</cp:lastPrinted>
  <dcterms:created xsi:type="dcterms:W3CDTF">2024-09-10T03:42:32Z</dcterms:created>
  <dcterms:modified xsi:type="dcterms:W3CDTF">2024-09-10T03:42:35Z</dcterms:modified>
</cp:coreProperties>
</file>