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255CC-34CF-44D9-B384-64E17359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AC54D-87B5-4BAD-8455-010323B54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A1C46-E584-462E-A471-FBC874EF5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FB17F-0F39-42C2-9C7B-CB517967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AC41E-4618-4004-8081-8F2E260B4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9E66D-1BFF-4FAA-80B4-91C4E55C8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9D53F-3B38-4E55-B1F9-F3DDD4D24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CC39C-8EF8-4838-AF03-70E78A2AE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0D010-4570-42CB-A726-E1D0EED89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4198F-CF1B-4C21-B2E1-AC00AFFE7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A2AB-D312-4235-9C5E-314B3EE7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23051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阅读中的语态和视角感知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语态与视角基本概念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不同文体中语态和视角运用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语态和视角对阅读理解影响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如何培养良好语态和视角感知能力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实例分析：经典作品中语态和视角运用技巧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语态与视角基本概念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语态定义及分类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语态是动词的一种形式，表示动作与主语之间的关系，即动作是主语发出的还是主语承受的。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英语中主要有两种语态，即主动语态和被动语态。主动语态表示主语是动作的执行者，而被动语态则表示主语是动作的承受者。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视角是指叙述者或观察者看待和描述事件或情境的角度或立场。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视角定义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视角类型包括第一人称视角、第二人称视角、第三人称视角等。第一人称视角以“我”或“我们”为叙述主体；第二人称视角以“你”或“你们”为叙述对象；第三人称视角则以“他/她/它”或“他们”为叙述主体，可以从外部观察并描述事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视角类型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视角定义及类型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语态与视角关系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语态和视角在阅读中密切相关。不同的语态和视角可以影响读者对文本的理解和感受。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通过变换语态和视角，作者可以引导读者的注意力，突出文本中的不同元素，从而增强文本的表现力和感染力。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帮助理解文本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了解语态和视角的概念及分类有助于读者更好地理解文本，把握作者的写作意图和表达方式。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提高阅读技巧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通过分析文本中的语态和视角，读者可以提高自己的阅读技巧，更好地把握文本的主旨和要点。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增强阅读体验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不同的语态和视角可以带来不同的阅读体验，使读者更加深入地感受文本所表达的情感和思想。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在阅读中作用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不同文体中语态和视角运用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记叙文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记叙文通常采用主动语态，以生动展现事件过程和人物行动，使读者产生身临其境的感受。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语态运用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记叙文的视角多样，可以是第一人称、第二人称或第三人称。第一人称使读者更加贴近主人公的内心世界，第二人称则拉近了与读者的距离，第三人称则提供了更全面的视角。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视角选择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议论文常采用被动语态，以客观、公正地陈述事实和观点，避免主观臆断和情感色彩。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议论文的视角通常较为客观，作者往往站在第三方的立场上，对所议论的事物进行分析和评价。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视角选择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语态运用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语态运用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说明文也常采用被动语态，以强调事物的客观性、科学性和准确性。同时，也会使用主动语态来介绍操作流程或实验方法等。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视角选择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说明文的视角一般较为中立，作者旨在向读者传递信息、解释概念或阐述原理，而不过多涉及个人情感和立场。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诗歌和散文在语态运用上较为灵活，既可使用主动语态表达强烈的情感和意愿，也可使用被动语态展现优美的意境和客观的描述。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视角选择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诗歌和散文的视角多样且独特，可以是第一人称的内心独白，也可以是第三人称的全景描绘。诗人和散文家通过独特的视角和语言表达方式，将读者带入一个充满韵味和美感的世界。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语态运用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诗歌与散文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语态和视角对阅读理解影响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主动语态使叙述更直接、有力，被动语态则更客观、委婉。合适的语态能增强文章的表现力，使读者更好地感受文章的氛围和情感。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通过变换叙述视角，如第一人称、第二人称和第三人称等，作者可以灵活地展现不同角色的内心世界和经历，增强文章的可读性和感染力。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视角变换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增强文章表现力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语态暗示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作者通过选择特定的语态来传递自己的情感态度。例如，使用被动语态可能暗示作者的客观或中立立场，而使用主动语态则可能表达作者更积极或主观的态度。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视角倾向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叙述视角的选择也反映了作者的情感倾向。例如，第一人称叙述往往更直接地表达作者的情感和观点，而第三人称叙述则可能更客观或全面地展现事件和人物。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传递作者情感态度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https://d.book118.com/998023051006006035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2024-09-13T17:02:41.219</cp:lastPrinted>
  <dcterms:created xsi:type="dcterms:W3CDTF">2024-09-13T09:02:41Z</dcterms:created>
  <dcterms:modified xsi:type="dcterms:W3CDTF">2024-09-13T09:02:43Z</dcterms:modified>
</cp:coreProperties>
</file>