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7C342E-E5D7-4FF7-8D67-CF4C94DF18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5DA50F-2415-4870-B2CF-2E97DB62CD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4D7C39-1F79-47C8-BA0B-513BB2EF4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483B76-BA45-49FD-9815-248D2A1C8D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73653D-9977-41B3-9121-69D4BDCE1B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0F9F46-7DBE-4221-928B-9B8DEE240C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AE1623-D6A6-4AF3-8FC6-B782526C8D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3763BB-039A-45C7-B126-A57D1AEE49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1370A9-9066-4DDF-8763-EAEEB49CE8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4CD9E-FCE9-4FEE-882A-0798E85D6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5507FC-4990-48DA-9845-871BA14A8F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24003116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预防医学护理绪论课件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绪论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预防医学护理的基本原则</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预防医学护理的方法与技术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预防医学护理的应用与实践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未来展望与挑战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绪论</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预防医学护理是一种以预防为主的护理模式，它强调通过评估、预测和干预来降低疾病发生的风险，提高个体和群体的健康水平。</a:t>
            </a:r>
            <a:endParaRPr lang="en-US" sz="1100"/>
          </a:p>
        </p:txBody>
      </p:sp>
      <p:sp>
        <p:nvSpPr>
          <p:cNvPr id="385" name="AutoShape 385"/>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预防医学护理涉及到对个体和群体的健康状况、生活方式、环境因素等方面的评估，以及提供相应的干预措施，如健康教育、改变不良生活习惯等。</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预防医学护理的定义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预防医学护理有助于降低个体和群体的疾病发生风险，提高健康水平。</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t="5519" b="5519"/>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l="7936" r="7936"/>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l="21655" r="21655"/>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t="4001" b="4001"/>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通过预防医学护理，可以及早发现和干预潜在的健康问题，减少医疗负担和资源浪费。</a:t>
            </a:r>
            <a:endParaRPr lang="en-US" sz="1100"/>
          </a:p>
        </p:txBody>
      </p:sp>
      <p:sp>
        <p:nvSpPr>
          <p:cNvPr id="32" name="AutoShape 32"/>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预防医学护理还可以促进人们养成健康的生活方式，提高生活质量。</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预防医学护理的重要性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预防医学护理的历史与发展</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预防医学护理的历史可以追溯到古代，当时人们已经意识到通过预防措施来保持健康。</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随着医学科学的发展，预防医学护理的理念和实践也在不断进步和完善。</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现代预防医学护理强调跨学科合作，综合运用医学、心理学、社会学等多学科知识，为个体和群体提供全面的健康促进和疾病预防服务。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预防医学护理的基本原则</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预防医学护理致力于研究人类健康与环境因素之间的关系，识别和消除健康危险因素，提高人群健康水平。</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预防为主的原则要求在护理工作中注重健康教育、环境改善、生活方式调整等多方面的措施，以降低疾病发生的风险。</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预防为主的原则是预防医学护理的核心思想，强调在疾病发生前进行积极预防，而非被动地治疗。</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预防为主的原则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全面性原则是指预防医学护理在实践过程中应综合考虑个体和群体的需求，提供全方位的护理服务。</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全面性原则要求在制定预防策略时充分考虑不同年龄、性别、职业、地区等方面的差异，以满足不同人群的需求。</a:t>
            </a:r>
          </a:p>
        </p:txBody>
      </p:sp>
      <p:pic>
        <p:nvPicPr>
          <p:cNvPr id="6" name="Picture 6"/>
          <p:cNvPicPr>
            <a:picLocks noChangeAspect="1"/>
          </p:cNvPicPr>
          <p:nvPr/>
        </p:nvPicPr>
        <p:blipFill>
          <a:blip r:embed="rId2"/>
          <a:srcRect t="29978" b="2997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3781" b="1378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全面性原则还体现在护理服务中应涵盖生理、心理、社会、环境等多个方面，以促进个体和群体的整体健康。</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全面性原则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科学性原则是预防医学护理的重要基础，要求在实践过程中遵循科学规律，采用科学的方法和技术。</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科学性原则要求对预防疾病的措施进行科学评估，确保其有效性、安全性和可行性。</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科学性原则还体现在不断更新和改进护理技术，以适应科学技术的发展和疾病谱的变化。</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科学性原则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公平性原则还要求加强卫生资源的合理配置，确保不同地区和不同社会群体的人们都能获得优质的预防医学护理服务。</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公平性原则是预防医学护理的基本价值取向，强调在提供护理服务时应遵循公平、公正、无歧视的原则。</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公平性原则要求在制定预防策略和提供护理服务时，应充分考虑不同人群的利益和需求，避免因性别、种族、社会地位等因素而产生的不公平待遇。</a:t>
            </a:r>
          </a:p>
        </p:txBody>
      </p:sp>
      <p:pic>
        <p:nvPicPr>
          <p:cNvPr id="12" name="Picture 12"/>
          <p:cNvPicPr>
            <a:picLocks noChangeAspect="1"/>
          </p:cNvPicPr>
          <p:nvPr/>
        </p:nvPicPr>
        <p:blipFill>
          <a:blip r:embed="rId2"/>
          <a:srcRect t="11699" b="11699"/>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877" r="877"/>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8475" b="18475"/>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公平性原则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预防医学护理的方法与技术</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https://d.book118.com/998024003116006047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2024-09-29T03:38:50.538</cp:lastPrinted>
  <dcterms:created xsi:type="dcterms:W3CDTF">2024-09-28T19:38:50Z</dcterms:created>
  <dcterms:modified xsi:type="dcterms:W3CDTF">2024-09-28T19:38:52Z</dcterms:modified>
</cp:coreProperties>
</file>