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3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D1F67-3091-4201-B9A1-3CC7EF74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D7C21-536F-4C64-AFCD-199D2AE27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68E16-BEDC-4395-8D3C-9180521B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F81DE-A58E-406F-A467-5E7E15F6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88D6D-3E8E-4F09-86D8-695D182DF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E64EB-1E4A-4B41-B7F3-6C0361B1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A3C31-DB20-457F-ACDE-2C652F44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F0658-6E83-4AB0-BE53-CFCAFEB9E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0C755-1402-476F-84D8-B40D38B1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1C196-9671-420C-A29A-8D93FEC25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5B535-EA02-4A59-B814-D12860C0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383" r:id="rId2"/>
    <p:sldLayoutId id="2147500384" r:id="rId3"/>
    <p:sldLayoutId id="2147500385" r:id="rId4"/>
    <p:sldLayoutId id="2147500386" r:id="rId5"/>
    <p:sldLayoutId id="2147500387" r:id="rId6"/>
    <p:sldLayoutId id="2147500388" r:id="rId7"/>
    <p:sldLayoutId id="2147500389" r:id="rId8"/>
    <p:sldLayoutId id="2147500390" r:id="rId9"/>
    <p:sldLayoutId id="2147500391" r:id="rId10"/>
    <p:sldLayoutId id="21475003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tags" Target="../tags/tag333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4077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作文拟题技巧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了解作文拟题的重要性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掌握作文拟题的方法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拟题注意事项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拟题练习与解析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了解作文拟题的重要性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吸引读者注意</a:t>
            </a:r>
            <a:endParaRPr lang="zh-CN" altLang="en-US"/>
          </a:p>
        </p:txBody>
      </p:sp>
      <p:sp>
        <p:nvSpPr>
          <p:cNvPr id="10496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标题是文章的门面，决定了读者是否愿意阅读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标题要简洁明了，突出主题，避免冗长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标题要有创意，新颖独特，吸引读者眼球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标题要符合文章内容，避免误导读者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概括文章主旨</a:t>
            </a:r>
            <a:endParaRPr lang="zh-CN" altLang="en-US"/>
          </a:p>
        </p:txBody>
      </p:sp>
      <p:sp>
        <p:nvSpPr>
          <p:cNvPr id="104972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拟题的好坏直接影响读者的阅读兴趣和阅读效果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作文拟题是作文的重要组成部分，直接影响作文的质量和得分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拟题需要准确、简洁、生动，能够概括文章的主旨和思想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拟题需要符合作文的要求和规范，避免出现错误和歧义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突出文章亮点</a:t>
            </a:r>
            <a:endParaRPr lang="zh-CN" altLang="en-US"/>
          </a:p>
        </p:txBody>
      </p:sp>
      <p:sp>
        <p:nvSpPr>
          <p:cNvPr id="104978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9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便于检索：好的标题便于读者检索和查找，提高文章的传播效果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提高文章质量：好的标题能够提高文章的质量，使文章更具有说服力和感染力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吸引读者注意力：好的标题能够吸引读者的注意力，提高阅读兴趣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体现文章主题：标题是文章的灵魂，能够体现文章的主题和核心思想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符合文题要求</a:t>
            </a:r>
            <a:endParaRPr lang="zh-CN" altLang="en-US"/>
          </a:p>
        </p:txBody>
      </p:sp>
      <p:sp>
        <p:nvSpPr>
          <p:cNvPr id="10498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明确主题：确保作文题目与主题相符合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简洁明了：作文题目应简洁明了，易于理解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创新独特：作文题目应具有创新性和独特性，吸引读者眼球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符合文体要求：作文题目应符合所选文体的要求，如记叙文、议论文等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掌握作文拟题的方法</a:t>
            </a:r>
            <a:endParaRPr lang="zh-CN" altLang="en-US"/>
          </a:p>
        </p:txBody>
      </p:sp>
      <p:sp>
        <p:nvSpPr>
          <p:cNvPr id="1049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直接点题法</a:t>
            </a:r>
            <a:endParaRPr lang="zh-CN" altLang="en-US"/>
          </a:p>
        </p:txBody>
      </p:sp>
      <p:sp>
        <p:nvSpPr>
          <p:cNvPr id="10500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直接点明主题：在题目中直接点明文章的主题或中心思想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简洁明了：题目简洁明了，易于理解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突出重点：突出文章的重点和亮点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吸引读者：吸引读者的注意力，激发阅读兴趣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提问设疑法</a:t>
            </a:r>
            <a:endParaRPr lang="zh-CN" altLang="en-US"/>
          </a:p>
        </p:txBody>
      </p:sp>
      <p:sp>
        <p:nvSpPr>
          <p:cNvPr id="10501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引发思考：通过提问，引发读者对问题的思考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提出问题：针对作文主题，提出一个具有争议性的问题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寻找答案：在思考过程中，寻找问题的答案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确定题目：根据找到的答案，确定作文的题目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比喻象征法</a:t>
            </a:r>
            <a:endParaRPr lang="zh-CN" altLang="en-US"/>
          </a:p>
        </p:txBody>
      </p:sp>
      <p:sp>
        <p:nvSpPr>
          <p:cNvPr id="10501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比喻：用相似或相关的事物来比喻主题，使主题形象生动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象征：用特定的事物来象征主题，使主题具有深层含义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结合：将比喻和象征相结合，使主题更加丰富和深刻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创新：在比喻和象征的基础上进行创新，使主题更具有新意和吸引力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并列对仗法</a:t>
            </a:r>
            <a:endParaRPr lang="zh-CN" altLang="en-US"/>
          </a:p>
        </p:txBody>
      </p:sp>
      <p:sp>
        <p:nvSpPr>
          <p:cNvPr id="105024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24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24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并列对仗法是一种常见的作文拟题方法，通过将两个或多个词语或短语并列，形成对仗，使题目具有对称美和节奏感。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25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25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并列对仗法可以运用在作文题目中，如“春华秋实”、“夏雨冬雪”等。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25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25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并列对仗法还可以运用在作文题目中，如“山清水秀”、“鸟语花香”等。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26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26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并列对仗法还可以运用在作文题目中，如“风花雪月”、“梅兰竹菊”等。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引言出题法</a:t>
            </a:r>
            <a:endParaRPr lang="zh-CN" altLang="en-US"/>
          </a:p>
        </p:txBody>
      </p:sp>
      <p:sp>
        <p:nvSpPr>
          <p:cNvPr id="1050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引言出题法是一种常见的作文拟题方法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引言出题法可以使作文题目更具有文学性和哲理性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引言出题法可以增强作文题目的吸引力和感染力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引言出题法是指在作文题目中引用名言、谚语、诗句等作为引言，引出作文主题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https://d.book118.com/998024077134006023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作文拟题技巧</vt:lpstr>
      <vt:lpstr>目录</vt:lpstr>
      <vt:lpstr>添加章节标题</vt:lpstr>
      <vt:lpstr>了解作文拟题的重要性</vt:lpstr>
      <vt:lpstr>吸引读者注意</vt:lpstr>
      <vt:lpstr>概括文章主旨</vt:lpstr>
      <vt:lpstr>突出文章亮点</vt:lpstr>
      <vt:lpstr>符合文题要求</vt:lpstr>
      <vt:lpstr>掌握作文拟题的方法</vt:lpstr>
      <vt:lpstr>直接点题法</vt:lpstr>
      <vt:lpstr>提问设疑法</vt:lpstr>
      <vt:lpstr>比喻象征法</vt:lpstr>
      <vt:lpstr>并列对仗法</vt:lpstr>
      <vt:lpstr>引言出题法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2024-08-30T16:59:12.178</cp:lastPrinted>
  <dcterms:created xsi:type="dcterms:W3CDTF">2024-08-30T08:59:12Z</dcterms:created>
  <dcterms:modified xsi:type="dcterms:W3CDTF">2024-08-30T08:59:14Z</dcterms:modified>
</cp:coreProperties>
</file>