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A96F4F-D5A5-49B7-9626-055F46E05F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0BF97C-FFF3-44A1-B4E4-A9DD58545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C2CAFD-1004-4A25-86E8-84766CA36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28B07A-A5B1-4AFD-8F0A-CDEB3CC4A7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6032E9-D5FB-46B1-8631-EFC74421E8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228BFC-E648-43BA-AF5A-18CF6E684C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B1CDC8-B4BF-42A8-8A36-D86B663B95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16D4C8-1865-4417-B60B-FD6071A3A7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88966E-D2FA-45FE-A244-1CCE4DE93D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6159C4-843E-4CBC-A29F-D013CC828C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4BFF2-4D5C-48EB-A33D-5A6B013886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2501202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证券期货经营机构资产管理计划备案管理办法(试行)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备案管理基本要求</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资产管理计划设立与变更</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投资运作与风险管理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信息披露与报告制度</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监督管理措施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附则</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规范证券期货经营机构资产管理计划备案管理行为</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通过制定统一的管理办法，明确备案流程、要求和监管措施，提高备案管理的规范性和透明度。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促进证券期货经营机构资产管理业务健康发展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通过加强备案管理，引导证券期货经营机构合规经营，推动资产管理业务稳健发展。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保护投资者合法权益</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通过强化信息披露和风险提示，提高投资者的风险意识和自我保护能力，切实保护投资者合法权益。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本办法适用于在中华人民共和国境内依法设立的证券期货经营机构及其资产管理子公司开展的资产管理计划备案管理活动。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证券期货经营机构及其资产管理子公司作为资产管理计划的管理人，应当遵守本办法的规定，履行备案管理职责。同时，投资者、托管人、销售机构等相关方也应当遵守本办法的相关规定。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适用对象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备案管理基本要求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资产管理计划应当符合法律、行政法规和中国证监会的规定，不得违反公序良俗。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依法合规原则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真实准确原则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及时有效原则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资产管理计划备案材料应当真实、准确、完整，不得有虚假记载、误导性陈述或者重大遗漏。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资产管理计划备案应当及时、有效，避免对市场造成不良影响。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备案机构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中国证监会及其派出机构是资产管理计划的备案机构，依法对资产管理计划实施备案管理。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职责</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备案机构应当对资产管理计划备案材料进行审查，对符合要求的予以备案，对不符合要求的及时告知申请人并说明理由。同时，备案机构还应当对资产管理计划的运作情况进行监督，发现问题的及时采取监管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备案机构及职责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申请人应当向备案机构提交资产管理计划备案申请，并提交相关材料。备案机构在收到申请后，应当在规定时限内完成审查并作出是否予以备案的决定。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时限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备案机构应当自收到完整的资产管理计划备案材料之日起20个工作日内完成审查并作出是否予以备案的决定。情况复杂的，经备案机构负责人批准可以适当延长审查期限，但延长期限不得超过10个工作日。</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备案流程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备案流程及时限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资产管理计划设立与变更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设立条件及程序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设立条件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符合相关法律法规和监管要求，具有明确的投资目标、投资策略、投资范围、投资限制和风险控制措施。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设立程序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提交设立申请材料，包括资产管理计划说明书、合同文本、风险揭示书等，经监管机构审核批准后，方可设立资产管理计划。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资产管理计划的投资目标、投资策略、投资范围、投资限制、收益分配方式等发生重大变化。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向监管机构提交变更申请材料，说明变更原因、内容和影响，经监管机构审核批准后，方可实施变更。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变更事项及程序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变更程序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变更事项</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终止与清算</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资产管理计划存续期满或提前终止，或发生合同约定的其他终止情形。</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终止情形</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资产管理计划终止后，应按照合同约定和监管要求进行清算，编制清算报告，向监管机构报告清算结果。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清算程序</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投资运作与风险管理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https://d.book118.com/998025012026006043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2024-09-22T15:42:07.733</cp:lastPrinted>
  <dcterms:created xsi:type="dcterms:W3CDTF">2024-09-22T07:42:07Z</dcterms:created>
  <dcterms:modified xsi:type="dcterms:W3CDTF">2024-09-22T07:42:09Z</dcterms:modified>
</cp:coreProperties>
</file>