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3DB63-7856-4043-A6F8-5853E8A2C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F8A2C-9AE3-4034-9361-8D92AA2E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DCA93-1B08-4AE8-92FA-67319B67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103CE-26C8-46AA-BA30-740B580F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3AC79C-2C67-4EC4-997D-832B571EC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56C01A-3698-4865-B1FA-5B6A60AB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F2FF8-5232-4C6F-B2A7-22C59DC5D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28E56-9796-411A-B453-5EDB3BA0E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CCF99-D129-4A84-B5AA-D3DFB39F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B57E6-D579-4528-91F5-500475182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C434C-E843-44AB-9F31-8961516E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50641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侵权损害后果的分担机制侵权责任法课件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侵权责任法概述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侵权损害后果分担机制概述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归责原则与构成要件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侵权责任形态与承担方式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侵权责任抗辩事由与免责条件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侵权责任法实践应用与案例分析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侵权责任法概述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95" b="62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侵权责任法是指调整因侵害民事权益产生的民事关系，明确侵权责任，预防并制裁侵权行为，促进社会和谐稳定的法律规范总称。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侵权责任法属于民事法律范畴，具有强制性、补偿性和预防性等特点。它旨在保护民事主体的合法权益，维护社会公平正义。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侵权责任法定义与性质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侵权责任法性质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侵权责任法定义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随着经济社会的发展，侵权行为日益增多，为了保障人民群众的合法权益，维护社会秩序，国家制定了侵权责任法。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明确侵权责任，预防并制裁侵权行为；保护民事主体的合法权益；促进社会和谐稳定。侵权责任法的实施有助于构建和谐社会，推动法治建设。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侵权责任法立法背景及目的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行为人因过错侵害他人民事权益造成损害的，应当承担侵权责任。这是侵权责任法最基本的归责原则。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过错责任原则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在某些特定情况下，即使行为人没有过错，也应当承担侵权责任。这主要适用于一些高度危险作业、环境污染等领域。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无过错责任原则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083" b="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在当事人双方对损害的发生均无过错的情况下，根据实际情况，由双方分担损失。这体现了侵权责任法的公平性和合理性。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公平责任原则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侵权责任法基本原则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侵权损害后果分担机制概述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92" r="2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侵权损害后果分担机制是指在侵权行为发生后，通过一定的方式和途径，将损害后果在不同主体之间进行分配和承担的制度安排。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分担机制概念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侵权损害后果分担机制的作用在于实现社会公平正义，保护受害人权益，同时避免加害人承担过重的经济负担，促进社会稳定和谐发展。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分担机制作用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分担机制概念及作用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不同类型损害后果分担方式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财产损害赔偿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对于因侵权行为造成的财产损失，通常采用金钱赔偿的方式进行分担，赔偿范围包括直接损失和间接损失。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人身损害赔偿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对于因侵权行为造成的人身损害，除了金钱赔偿外，还可能涉及到医疗费用、误工费、残疾赔偿金等多种形式的分担方式。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精神损害赔偿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对于因侵权行为造成的精神损害，通常采用抚慰金、道歉等方式进行分担，以缓解受害人的精神痛苦。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国外分担机制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国外侵权损害后果分担机制较为多样化，包括责任保险、社会保障基金、损害赔偿基金等多种方式，这些方式在分担损害后果方面发挥了重要作用。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国内分担机制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我国侵权损害后果分担机制主要包括民事赔偿、社会保险、社会救助等多种方式，但在实践中存在赔偿标准不统一、执行难度大等问题。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国内外比较分析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国内外侵权损害后果分担机制在制度设计、实施效果等方面存在差异，但都在不断探索和完善中，以更好地保障受害人权益和社会稳定。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208" r="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958" r="1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国内外分担机制比较分析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归责原则与构成要件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指行为人因过错侵害他人民事权益造成损害的，应当承担侵权责任。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过错责任原则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举证责任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适用于一般侵权行为，要求行为人主观上具有过错（故意或过失）。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受害人需证明行为人有过错，以及过错行为与损害结果之间存在因果关系。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过错责任原则及适用情形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指行为人损害他人民事权益，不论行为人有无过错，法律规定应当承担侵权责任的，依照其规定。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无过错责任原则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适用于特定侵权行为，如产品责任、环境污染责任等。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无需受害人证明行为人有过错，只需证明损害结果及因果关系，行为人需证明自己无过错才能免责。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举证责任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无过错责任原则及适用情形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https://d.book118.com/998025064124006040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2024-09-19T08:50:40.701</cp:lastPrinted>
  <dcterms:created xsi:type="dcterms:W3CDTF">2024-09-19T00:50:40Z</dcterms:created>
  <dcterms:modified xsi:type="dcterms:W3CDTF">2024-09-19T00:50:42Z</dcterms:modified>
</cp:coreProperties>
</file>