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B8416A9-874B-4C6D-85CB-9086EE7472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354D2A-D985-4074-911B-EC131E245F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F736C09-6EB0-4D78-94EF-0A9F40EF27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0083BDD-4C44-42C6-AB01-A06A88C3C7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A498B90-23FC-45B9-B32B-3A4FBECB40F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47B597F-E456-4D90-8A47-8494182EBA2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20FF7BB-8C1B-48EB-898F-B45E6D9767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CEED711-D18E-4AAC-93E2-F509AE9EB7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D75179-38B7-4F0B-96E8-164145FD57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076D25-98A4-432B-909D-EA0902B676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7C2EC6-AE61-4791-9661-CF758FA6D8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8026052064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虚拟现实技术改变制造工艺与产品设计与生产的方式与效率</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虚拟现实技术概述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制造工艺中虚拟现实技术应用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产品设计中虚拟现实技术应用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生产过程中虚拟现实技术应用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虚拟现实技术对制造业影响及前景展望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虚拟现实技术概述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定义</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虚拟现实技术是一种可以创建和体验虚拟世界的计算机仿真系统，它利用计算机生成一种模拟环境，是一种多源信息融合的、交互式的三维动态视景和实体行为的系统仿真，使用户沉浸到该环境中。</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发展历程</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虚拟现实技术经历了从萌芽阶段到成熟应用的多个发展阶段。早期的虚拟现实技术主要应用于军事、航空航天等领域，随着计算机技术的不断发展和普及，虚拟现实技术逐渐进入民用领域，并在游戏、影视、教育、医疗、工业等领域得到广泛应用。</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物理引擎技术</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模拟现实世界中的物理现象，如重力、碰撞、摩擦等，使虚拟场景中的物体运动和行为更加真实可信。</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立体显示技术</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通过特殊的显示设备，如头盔显示器、立体投影仪等，将计算机生成的虚拟场景以立体的形式展现出来，使用户获得身临其境的沉浸感。</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三维建模技术</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利用计算机图形学技术，构建虚拟场景的三维模型，包括场景中的物体、光照、纹理等细节，以提供逼真的视觉效果。</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交互技术</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通过传感器、控制器等设备，实现用户与虚拟场景的交互操作，如手势识别、语音识别等，使用户能够自然地与虚拟世界进行互动。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核心技术原理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708618" y="1482757"/>
            <a:ext cx="776002" cy="766477"/>
            <a:chOff x="5708618" y="1482757"/>
            <a:chExt cx="776002" cy="766477"/>
          </a:xfrm>
        </p:grpSpPr>
        <p:sp>
          <p:nvSpPr>
            <p:cNvPr id="3" name="TextBox 3"/>
            <p:cNvSpPr txBox="1"/>
            <p:nvPr/>
          </p:nvSpPr>
          <p:spPr>
            <a:xfrm>
              <a:off x="5708618" y="1482757"/>
              <a:ext cx="776002" cy="766477"/>
            </a:xfrm>
            <a:prstGeom prst="rect">
              <a:avLst/>
            </a:prstGeom>
          </p:spPr>
          <p:txBody>
            <a:bodyPr vert="horz" wrap="none" lIns="121920" tIns="60960" rIns="121920" bIns="6096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100">
                  <a:solidFill>
                    <a:schemeClr val="lt1">
                      <a:alpha val="100000"/>
                    </a:schemeClr>
                  </a:solidFill>
                  <a:latin typeface="微软雅黑"/>
                  <a:ea typeface="微软雅黑"/>
                  <a:cs typeface="微软雅黑"/>
                </a:rPr>
                <a:t>输入</a:t>
              </a:r>
            </a:p>
            <a:p>
              <a:pPr algn="ctr">
                <a:lnSpc>
                  <a:spcPct val="80000"/>
                </a:lnSpc>
              </a:pPr>
              <a:r>
                <a:rPr lang="en-US" sz="2100">
                  <a:solidFill>
                    <a:schemeClr val="lt1">
                      <a:alpha val="100000"/>
                    </a:schemeClr>
                  </a:solidFill>
                  <a:latin typeface="微软雅黑"/>
                  <a:ea typeface="微软雅黑"/>
                  <a:cs typeface="微软雅黑"/>
                </a:rPr>
                <a:t>标题</a:t>
              </a:r>
            </a:p>
          </p:txBody>
        </p:sp>
      </p:grpSp>
      <p:grpSp>
        <p:nvGrpSpPr>
          <p:cNvPr id="4" name="Group 4"/>
          <p:cNvGrpSpPr/>
          <p:nvPr/>
        </p:nvGrpSpPr>
        <p:grpSpPr>
          <a:xfrm>
            <a:off x="5311711" y="2857500"/>
            <a:ext cx="1569720" cy="1569720"/>
            <a:chOff x="5311711" y="2857500"/>
            <a:chExt cx="1569720" cy="1569720"/>
          </a:xfrm>
        </p:grpSpPr>
        <p:sp>
          <p:nvSpPr>
            <p:cNvPr id="5" name="AutoShape 5"/>
            <p:cNvSpPr/>
            <p:nvPr/>
          </p:nvSpPr>
          <p:spPr>
            <a:xfrm>
              <a:off x="5311711" y="2857500"/>
              <a:ext cx="1569720" cy="1569720"/>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08618" y="3289935"/>
              <a:ext cx="767048" cy="70418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7016823" y="3022761"/>
            <a:ext cx="2221230"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5424910" y="1465304"/>
            <a:ext cx="1342181"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471779" y="1727808"/>
            <a:ext cx="1249680" cy="7391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650" b="1">
                <a:solidFill>
                  <a:srgbClr val="FFFFFF">
                    <a:alpha val="100000"/>
                  </a:srgbClr>
                </a:solidFill>
                <a:latin typeface="Microsoft Yahei"/>
                <a:ea typeface="Microsoft Yahei"/>
                <a:cs typeface="Microsoft Yahei"/>
              </a:rPr>
              <a:t>影视制作</a:t>
            </a:r>
          </a:p>
        </p:txBody>
      </p:sp>
      <p:sp>
        <p:nvSpPr>
          <p:cNvPr id="10" name="AutoShape 10"/>
          <p:cNvSpPr/>
          <p:nvPr/>
        </p:nvSpPr>
        <p:spPr>
          <a:xfrm>
            <a:off x="2976282" y="3010286"/>
            <a:ext cx="2221230"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3535932" y="3272423"/>
            <a:ext cx="1249680" cy="73987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650" b="1">
                <a:solidFill>
                  <a:srgbClr val="FFFFFF">
                    <a:alpha val="100000"/>
                  </a:srgbClr>
                </a:solidFill>
                <a:latin typeface="Microsoft Yahei"/>
                <a:ea typeface="Microsoft Yahei"/>
                <a:cs typeface="Microsoft Yahei"/>
              </a:rPr>
              <a:t>游戏娱乐</a:t>
            </a:r>
          </a:p>
        </p:txBody>
      </p:sp>
      <p:sp>
        <p:nvSpPr>
          <p:cNvPr id="12" name="AutoShape 12"/>
          <p:cNvSpPr/>
          <p:nvPr/>
        </p:nvSpPr>
        <p:spPr>
          <a:xfrm rot="5400000">
            <a:off x="5426875" y="4603872"/>
            <a:ext cx="1342181"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应用领域及现状</a:t>
              </a:r>
            </a:p>
          </p:txBody>
        </p:sp>
      </p:grpSp>
      <p:sp>
        <p:nvSpPr>
          <p:cNvPr id="35" name="TextBox 35"/>
          <p:cNvSpPr txBox="1"/>
          <p:nvPr/>
        </p:nvSpPr>
        <p:spPr>
          <a:xfrm>
            <a:off x="522745" y="1445633"/>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500">
                <a:solidFill>
                  <a:schemeClr val="dk1">
                    <a:alpha val="100000"/>
                  </a:schemeClr>
                </a:solidFill>
                <a:latin typeface="Microsoft Yahei"/>
                <a:ea typeface="Microsoft Yahei"/>
                <a:cs typeface="Microsoft Yahei"/>
              </a:rPr>
              <a:t>虚拟现实技术为游戏玩家提供了更加沉浸式的游戏体验，如角色扮演、射击游戏等。同时，虚拟现实游戏也逐渐成为一种新兴的娱乐方式。</a:t>
            </a:r>
          </a:p>
        </p:txBody>
      </p:sp>
      <p:sp>
        <p:nvSpPr>
          <p:cNvPr id="36" name="TextBox 36"/>
          <p:cNvSpPr txBox="1"/>
          <p:nvPr/>
        </p:nvSpPr>
        <p:spPr>
          <a:xfrm>
            <a:off x="522745" y="4584201"/>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500">
                <a:solidFill>
                  <a:schemeClr val="dk1">
                    <a:alpha val="100000"/>
                  </a:schemeClr>
                </a:solidFill>
                <a:latin typeface="Microsoft Yahei"/>
                <a:ea typeface="Microsoft Yahei"/>
                <a:cs typeface="Microsoft Yahei"/>
              </a:rPr>
              <a:t>虚拟现实技术可以在产品设计阶段就提供逼真的模拟效果，使设计师能够更加直观地了解产品的外观和性能，从而提高设计效率和质量。</a:t>
            </a:r>
          </a:p>
        </p:txBody>
      </p:sp>
      <p:sp>
        <p:nvSpPr>
          <p:cNvPr id="37" name="TextBox 37"/>
          <p:cNvSpPr txBox="1"/>
          <p:nvPr/>
        </p:nvSpPr>
        <p:spPr>
          <a:xfrm>
            <a:off x="6996028" y="4584201"/>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500">
                <a:solidFill>
                  <a:schemeClr val="dk1">
                    <a:alpha val="100000"/>
                  </a:schemeClr>
                </a:solidFill>
                <a:latin typeface="Microsoft Yahei"/>
                <a:ea typeface="Microsoft Yahei"/>
                <a:cs typeface="Microsoft Yahei"/>
              </a:rPr>
              <a:t>虚拟现实技术为教育培训领域提供了更加丰富的教学手段和教学资源。学生可以通过虚拟现实技术模拟的实践操作来加深对理论知识的理解。</a:t>
            </a:r>
          </a:p>
        </p:txBody>
      </p:sp>
      <p:sp>
        <p:nvSpPr>
          <p:cNvPr id="38" name="TextBox 38"/>
          <p:cNvSpPr txBox="1"/>
          <p:nvPr/>
        </p:nvSpPr>
        <p:spPr>
          <a:xfrm>
            <a:off x="6996028" y="1445633"/>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500">
                <a:solidFill>
                  <a:schemeClr val="dk1">
                    <a:alpha val="100000"/>
                  </a:schemeClr>
                </a:solidFill>
                <a:latin typeface="Microsoft Yahei"/>
                <a:ea typeface="Microsoft Yahei"/>
                <a:cs typeface="Microsoft Yahei"/>
              </a:rPr>
              <a:t>虚拟现实技术为影视制作提供了全新的创作手法和观影体验。观众可以身临其境地置身于电影或电视剧的场景之中，获得更加真实的观影感受。</a:t>
            </a:r>
          </a:p>
        </p:txBody>
      </p:sp>
      <p:sp>
        <p:nvSpPr>
          <p:cNvPr id="39" name="TextBox 39"/>
          <p:cNvSpPr txBox="1"/>
          <p:nvPr/>
        </p:nvSpPr>
        <p:spPr>
          <a:xfrm>
            <a:off x="5471779" y="4866009"/>
            <a:ext cx="1249680" cy="73987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650" b="1">
                <a:solidFill>
                  <a:srgbClr val="FFFFFF">
                    <a:alpha val="100000"/>
                  </a:srgbClr>
                </a:solidFill>
                <a:latin typeface="Microsoft Yahei"/>
                <a:ea typeface="Microsoft Yahei"/>
                <a:cs typeface="Microsoft Yahei"/>
              </a:rPr>
              <a:t>工业设计</a:t>
            </a:r>
          </a:p>
        </p:txBody>
      </p:sp>
      <p:sp>
        <p:nvSpPr>
          <p:cNvPr id="40" name="TextBox 40"/>
          <p:cNvSpPr txBox="1"/>
          <p:nvPr/>
        </p:nvSpPr>
        <p:spPr>
          <a:xfrm>
            <a:off x="7502598" y="3272423"/>
            <a:ext cx="1249680" cy="73987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1650" b="1">
                <a:solidFill>
                  <a:srgbClr val="FFFFFF">
                    <a:alpha val="100000"/>
                  </a:srgbClr>
                </a:solidFill>
                <a:latin typeface="Microsoft Yahei"/>
                <a:ea typeface="Microsoft Yahei"/>
                <a:cs typeface="Microsoft Yahei"/>
              </a:rPr>
              <a:t>教育培训</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制造工艺中虚拟现实技术应用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传统制造工艺通常需要先制造物理原型进行验证，这一过程耗时且成本高。</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依赖物理原型</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8708" r="1870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难以预测性能</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250" r="142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缺乏灵活性</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997" r="2199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在原型制造之前，很难准确预测产品的最终性能，这增加了产品开发的风险。</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一旦制造过程开始，对设计进行更改通常会导致额外的成本和时间延误。</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传统制造工艺局限性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通过虚拟现实技术，可以在计算机中创建虚拟原型，以进行设计和功能的验证，从而节省物理原型的制造成本。</a:t>
            </a:r>
          </a:p>
        </p:txBody>
      </p:sp>
      <p:pic>
        <p:nvPicPr>
          <p:cNvPr id="6" name="Picture 6"/>
          <p:cNvPicPr>
            <a:picLocks noChangeAspect="1"/>
          </p:cNvPicPr>
          <p:nvPr/>
        </p:nvPicPr>
        <p:blipFill>
          <a:blip r:embed="rId2"/>
          <a:srcRect l="16675" r="166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虚拟原型验证</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虚拟仿真可以模拟整个生产过程，包括设备配置、工艺流程和物料流动等，以优化生产布局和计划。</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生产过程模拟</a:t>
            </a:r>
          </a:p>
        </p:txBody>
      </p:sp>
      <p:pic>
        <p:nvPicPr>
          <p:cNvPr id="10" name="Picture 10"/>
          <p:cNvPicPr>
            <a:picLocks noChangeAspect="1"/>
          </p:cNvPicPr>
          <p:nvPr/>
        </p:nvPicPr>
        <p:blipFill>
          <a:blip r:embed="rId3"/>
          <a:srcRect l="16675" r="166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26" r="16626"/>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利用虚拟现实技术，可以对人机交互界面进行设计和优化，提高操作的便捷性和效率。</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人机交互优化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虚拟仿真优化生产流程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优化生产流程</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通过对生产过程的虚拟仿真，可以识别潜在的瓶颈和问题，并提前进行调整，从而提高生产效率。</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降低培训成本</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虚拟现实技术可用于员工培训，提供逼真的操作环境和场景模拟，降低实地培训的成本和风险。</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减少物理原型数量</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通过虚拟仿真验证设计，可以减少对物理原型的依赖，从而降低制造成本和缩短开发周期。</a:t>
            </a:r>
          </a:p>
        </p:txBody>
      </p:sp>
      <p:pic>
        <p:nvPicPr>
          <p:cNvPr id="10" name="Picture 10"/>
          <p:cNvPicPr>
            <a:picLocks noChangeAspect="1"/>
          </p:cNvPicPr>
          <p:nvPr/>
        </p:nvPicPr>
        <p:blipFill>
          <a:blip r:embed="rId2"/>
          <a:srcRect l="16626" r="16626"/>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提高生产效率与降低成本</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产品设计中虚拟现实技术应用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https://d.book118.com/998026052064006030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2024-09-06T23:50:18.219</cp:lastPrinted>
  <dcterms:created xsi:type="dcterms:W3CDTF">2024-09-06T15:50:18Z</dcterms:created>
  <dcterms:modified xsi:type="dcterms:W3CDTF">2024-09-06T15:50:20Z</dcterms:modified>
</cp:coreProperties>
</file>