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9551CB-E7F7-4A0D-979F-A90FE73ACE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2044A7-ADE4-4927-8FAD-EE1870CB05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161620-7DC3-4AE9-9A97-DC8D0E98B7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4FAA75-30FF-4FB0-BF42-4CB018F583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45995A-E3AA-4CF9-94A8-A0CF6DF969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C9EDCD0-2CFD-43C5-9709-0B69C0AE56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80A4EAC-15B1-413A-8DED-F3B3232941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759B0A-5BB2-499B-AD6C-71978783AA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2ABAF0-D696-4EDE-9914-DC5C7EDB8A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169531-B369-4EC6-B9F9-04DFE51776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AA90EF-21D8-480D-865E-5624FA63AD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8027042125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管理层竞选演讲稿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自我介绍与背景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竞选理由与优势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团队建设与协作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公司发展与战略规划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员工福利与关怀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承诺与期望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自我介绍与背景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我叫XXX，今年XX岁，拥有XX大学的XX学位。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姓名、年龄、学历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8000" r="18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专业领域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9482" r="1948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个人特点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583" r="175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我的专业领域是XX，具备扎实的专业知识和丰富的实践经验。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我善于沟通协调，具备较强的领导力和团队协作精神。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个人基本信息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我在XX公司担任XX职位，负责XX工作，积累了丰富的行业经验。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工作经历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在任职期间，我成功完成了XX项目，实现了XX目标，获得了公司和同事的认可。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工作成就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我曾获得XX奖项，这也是对我工作成果的一种肯定。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奖项荣誉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工作经历与成就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我深入了解公司的文化和价值观，认同公司的发展理念和战略目标。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公司文化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我认为我们的团队具备创新精神、协作精神和执行力，能够应对各种挑战。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团队特点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31667" r="31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我始终将自己视为团队的一员，与团队成员紧密合作，共同为公司的发展贡献力量。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个人与团队的关系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对公司和团队的理解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竞选理由与优势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具备领导才能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我具备领导才能和团队协作能力，能够有效地带领团队实现目标。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热爱团队和公司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我深深热爱我们的团队和公司文化，希望能够在更高层次上为团队和公司的发展做出贡献。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追求更高挑战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我希望通过竞选管理层，追求更高的挑战和更广阔的发展空间，实现个人和公司的共同成长。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为什么参选管理层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4195" b="1419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41" b="1844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个人能力与特长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优秀的沟通能力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我具备出色的沟通能力和表达能力，能够清晰地传达自己的想法和意见，并与团队成员保持顺畅的沟通。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卓越的领导能力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我具备卓越的领导能力和团队协作精神，能够带领团队克服困难，实现目标。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敏锐的市场洞察力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我具备敏锐的市场洞察力和商业思维，能够准确把握市场趋势，为公司制定科学的发展战略。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职位认知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我认为管理层需要具备战略眼光、领导才能和卓越的执行力，能够带领团队实现公司的长期发展目标。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工作规划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如果成功当选管理层，我将制定详细的工作计划，包括团队建设、业务拓展、品牌提升等方面，确保公司稳健发展。同时，我将注重与团队成员的沟通和协作，共同推动公司的发展。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对职位的认知和规划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团队建设与协作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工作流程梳理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对团队现有工作流程进行全面梳理，找出瓶颈和问题所在，提出针对性的优化建议。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团队氛围营造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积极营造团结、互助、积极的团队氛围，增强团队凝聚力和向心力。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团队构成分析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深入了解当前团队成员的专业背景、技能特长和性格特点，以便更好地进行人员配置和任务分配。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8333" r="8333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团队现状分析与改进建议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8292" r="8292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为团队成员设定明确、可量化的目标，同时建立相应的激励机制，激发团队成员的积极性和创造力。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目标设定与激励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定期组织专业技能培训和职业发展辅导，帮助团队成员不断提升自身能力，实现个人与团队的共同成长。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培训与发展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鼓励团队成员勇于尝试新思路、新方法，为创新提供足够的空间和支持，促进团队整体创新能力的提升。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鼓励创新与尝试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激发团队成员潜力与创造力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https://d.book118.com/998027042125006033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2024-09-11T21:54:23.622</cp:lastPrinted>
  <dcterms:created xsi:type="dcterms:W3CDTF">2024-09-11T13:54:23Z</dcterms:created>
  <dcterms:modified xsi:type="dcterms:W3CDTF">2024-09-11T13:54:25Z</dcterms:modified>
</cp:coreProperties>
</file>