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81E94-B881-48A2-BE3D-02A26D4B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E1959-317C-4A58-83C2-A3E977811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07AED-01DA-4019-AC8B-FE9DC4B1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D670D-750F-45D3-AC8B-43C99BB1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CFF36-FCE4-4500-8E33-8E895BC0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F4252-6FD8-4D10-A217-9CA03C62C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15BFF-40E5-428F-9F58-DBD6AC39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0269E-1C04-4FA9-BEB0-8CFB777A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6F083-AA55-4BFA-85ED-B5D92E8D9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78CD9-0CF6-42BC-825C-EAA27736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54394-F1AB-4600-ABBE-A2943899A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711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SHE体系介绍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SHE体系的核心理念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SHE体系的组成要素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SHE体系的实施与运行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SHE体系在企业的应用实践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SHE体系的挑战与发展趋势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SHE体系概述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SHE体系是安全（Safety）、健康（Health）和环境（Environment）管理体系的简称，旨在通过整合管理资源，提高组织在安全、健康和环境方面的绩效。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背景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随着工业化和城市化进程的加速，安全、健康和环境问题日益突出，成为制约经济社会可持续发展的重要因素。因此，建立和实施SHE体系成为企业和组织实现可持续发展的必然选择。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通过整合管理资源，优化管理流程，降低事故率和环境污染，提高组织在安全、健康和环境方面的绩效。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提高组织绩效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SHE体系强调组织应承担的社会责任，关注员工健康和安全，保护环境，有利于提升组织的社会形象和声誉。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增强社会责任感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SHE体系与可持续发展理念相契合，推动组织在经济效益、社会效益和环境效益之间取得平衡，实现长期可持续发展。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促进可持续发展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SHE体系的重要性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初始阶段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20世纪70年代，随着工业安全和环境问题的日益严重，一些先进企业开始建立单独的安全或环境管理体系。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20世纪80年代至90年代，随着国际社会对安全、健康和环境问题的关注度不断提高，SHE体系逐渐得到推广和应用。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成熟阶段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21世纪以来，SHE体系不断完善和成熟，形成了一系列国际标准和规范，如ISO 45001（职业健康安全管理体系）、ISO 14001（环境管理体系）等，为组织和企业的安全、健康和环境管理提供了有力支持。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SHE体系的发展历程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SHE体系的核心理念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预防事故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通过识别和评估潜在的安全风险，采取预防措施，降低事故发生的可能性。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遵守法规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确保组织的运营活动符合国家和地方的安全法规和标准。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员工参与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鼓励员工参与安全管理和决策过程，提高员工的安全意识和技能。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安全第一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通过提供安全的工作环境和适当的劳动保护用品，保护员工的身体健康。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健康保护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开展健康教育和宣传活动，提高员工的健康意识和自我保健能力。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健康促进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定期对员工进行健康检查，及时发现和处理健康问题。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健康监测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健康至上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采取环保措施，减少组织运营对环境的影响，如减少废弃物排放、降低能源消耗等。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环境保护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资源节约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应对气候变化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合理利用资源，提高资源利用效率，实现可持续发展。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积极应对气候变化挑战，采取措施减少温室气体排放，推动绿色低碳发展。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环境友好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600" b="1">
              <a:solidFill>
                <a:schemeClr val="accent1">
                  <a:alpha val="100000"/>
                </a:scheme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SHE体系的组成要素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环境管理组织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设立环境管理部门或专职人员，负责环境监测、评估和改进工作。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安全管理组织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设立专门的安全管理部门或委员会，负责制定和执行安全政策、标准和程序。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健康管理组织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设立健康管理部门或专职人员，负责员工健康管理和促进工作。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组织架构与职责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安全管理制度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制定全面的安全管理制度，包括事故预防、应急响应、安全培训等方面的规定。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健康管理制度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建立完善的健康管理制度，包括员工体检、职业病防治、健康促进等方面的规定。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环境保护制度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制定严格的环境保护制度，包括废弃物处理、资源节约、污染控制等方面的规定。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制度与规范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https://d.book118.com/998027111114006032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2024-09-10T09:15:37.398</cp:lastPrinted>
  <dcterms:created xsi:type="dcterms:W3CDTF">2024-09-10T01:15:37Z</dcterms:created>
  <dcterms:modified xsi:type="dcterms:W3CDTF">2024-09-10T01:15:39Z</dcterms:modified>
</cp:coreProperties>
</file>