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0EE007-0B1F-4C76-8498-2D99CED3D0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C2BD0C-0736-4E2D-8859-42AE68E61E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A27952-5FDD-4FA4-956A-0D10F9514F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C1932C-78A8-4095-8977-607206F791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4E1C52C-1ADC-4BD9-9779-BC393281D9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27BD6C2-D334-441A-974F-409B670783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8F5C2BE-4C54-47FE-8A5D-5B2EBF9205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E4EDC1-4626-43D8-BB5D-31E1FED83E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640045-D29F-41DE-9959-EEE6E79948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C93301-CB45-41E1-802B-5BC8856B43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29803F-3F6A-48AD-A9A6-92B4287E3F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FE2078-237D-7C2C-B630-C7B2BAB04B96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3101725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chemeClr val="tx1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3030016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BD825D-D090-2E79-D780-89C5C7CDF442}"/>
              </a:ext>
            </a:extLst>
          </p:cNvPr>
          <p:cNvGrpSpPr/>
          <p:nvPr/>
        </p:nvGrpSpPr>
        <p:grpSpPr>
          <a:xfrm>
            <a:off x="0" y="104696"/>
            <a:ext cx="867204" cy="555946"/>
            <a:chOff x="-1354596" y="1053296"/>
            <a:chExt cx="2592377" cy="1152000"/>
          </a:xfrm>
          <a:solidFill>
            <a:srgbClr val="4787C7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BE4701-019A-B2B1-F6C4-C52B6F34A567}"/>
                </a:ext>
              </a:extLst>
            </p:cNvPr>
            <p:cNvSpPr/>
            <p:nvPr/>
          </p:nvSpPr>
          <p:spPr>
            <a:xfrm>
              <a:off x="-1354596" y="1053296"/>
              <a:ext cx="2106950" cy="115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61C522B5-FD12-D456-5F46-0168AB73E321}"/>
                </a:ext>
              </a:extLst>
            </p:cNvPr>
            <p:cNvSpPr/>
            <p:nvPr/>
          </p:nvSpPr>
          <p:spPr>
            <a:xfrm>
              <a:off x="85781" y="1053296"/>
              <a:ext cx="1152000" cy="1152000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D2F5E9-B0A3-F4C3-213F-5728E86B525D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775173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A14705-0BCB-AEEA-AD97-B3E17A45A042}"/>
              </a:ext>
            </a:extLst>
          </p:cNvPr>
          <p:cNvSpPr txBox="1"/>
          <p:nvPr userDrawn="1"/>
        </p:nvSpPr>
        <p:spPr>
          <a:xfrm>
            <a:off x="891813" y="4029164"/>
            <a:ext cx="3422539" cy="90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377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Thank you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0ED4890-3C16-3E33-1314-7CA5E1875DEA}"/>
              </a:ext>
            </a:extLst>
          </p:cNvPr>
          <p:cNvGrpSpPr/>
          <p:nvPr userDrawn="1"/>
        </p:nvGrpSpPr>
        <p:grpSpPr>
          <a:xfrm>
            <a:off x="9939566" y="131509"/>
            <a:ext cx="2194559" cy="1080000"/>
            <a:chOff x="9997441" y="131509"/>
            <a:chExt cx="2194559" cy="108000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23D8610-139E-055D-B613-86C0D02419CC}"/>
                </a:ext>
              </a:extLst>
            </p:cNvPr>
            <p:cNvGrpSpPr/>
            <p:nvPr/>
          </p:nvGrpSpPr>
          <p:grpSpPr>
            <a:xfrm rot="10800000">
              <a:off x="9997441" y="131509"/>
              <a:ext cx="2194559" cy="1080000"/>
              <a:chOff x="-1354596" y="1053296"/>
              <a:chExt cx="2592377" cy="1152000"/>
            </a:xfrm>
            <a:solidFill>
              <a:srgbClr val="4686C9"/>
            </a:solidFill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EE210B1-74BC-7137-9DBA-FAEE85C1042C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" name="Flowchart: Connector 6">
                <a:extLst>
                  <a:ext uri="{FF2B5EF4-FFF2-40B4-BE49-F238E27FC236}">
                    <a16:creationId xmlns:a16="http://schemas.microsoft.com/office/drawing/2014/main" id="{BE030A12-50E2-38B2-5638-BF0844B7F729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BD9D86A-3D98-8F82-5B4A-AB72ABD6484F}"/>
                </a:ext>
              </a:extLst>
            </p:cNvPr>
            <p:cNvSpPr txBox="1"/>
            <p:nvPr/>
          </p:nvSpPr>
          <p:spPr>
            <a:xfrm>
              <a:off x="10317265" y="204282"/>
              <a:ext cx="1757125" cy="846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7022DF-508D-E511-3A38-34ED78563EC4}"/>
              </a:ext>
            </a:extLst>
          </p:cNvPr>
          <p:cNvGrpSpPr/>
          <p:nvPr userDrawn="1"/>
        </p:nvGrpSpPr>
        <p:grpSpPr>
          <a:xfrm>
            <a:off x="8128290" y="2229680"/>
            <a:ext cx="2717187" cy="2982885"/>
            <a:chOff x="8128290" y="2229680"/>
            <a:chExt cx="2717187" cy="2982885"/>
          </a:xfrm>
        </p:grpSpPr>
        <p:sp>
          <p:nvSpPr>
            <p:cNvPr id="12" name="矩形: 对角圆角 36">
              <a:extLst>
                <a:ext uri="{FF2B5EF4-FFF2-40B4-BE49-F238E27FC236}">
                  <a16:creationId xmlns:a16="http://schemas.microsoft.com/office/drawing/2014/main" id="{595B5A32-9CD8-BB57-5D4B-123878C40D19}"/>
                </a:ext>
              </a:extLst>
            </p:cNvPr>
            <p:cNvSpPr/>
            <p:nvPr userDrawn="1"/>
          </p:nvSpPr>
          <p:spPr>
            <a:xfrm>
              <a:off x="8128290" y="2229680"/>
              <a:ext cx="2717187" cy="298288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08DCA"/>
            </a:solidFill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Freeform 39">
              <a:extLst>
                <a:ext uri="{FF2B5EF4-FFF2-40B4-BE49-F238E27FC236}">
                  <a16:creationId xmlns:a16="http://schemas.microsoft.com/office/drawing/2014/main" id="{870C6DF1-A833-2228-8EB9-4A8398B5D8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60012" y="2775466"/>
              <a:ext cx="1915076" cy="1823161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0739591-6F80-03B9-68FB-3302837D5D70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25E6B77-A820-60D3-F237-2BB7843B3F46}"/>
              </a:ext>
            </a:extLst>
          </p:cNvPr>
          <p:cNvGrpSpPr/>
          <p:nvPr userDrawn="1"/>
        </p:nvGrpSpPr>
        <p:grpSpPr>
          <a:xfrm>
            <a:off x="9939566" y="131509"/>
            <a:ext cx="2194559" cy="1080000"/>
            <a:chOff x="9997441" y="131509"/>
            <a:chExt cx="2194559" cy="108000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0859A5C-723B-0791-E02B-1FC25352E9FA}"/>
                </a:ext>
              </a:extLst>
            </p:cNvPr>
            <p:cNvGrpSpPr/>
            <p:nvPr/>
          </p:nvGrpSpPr>
          <p:grpSpPr>
            <a:xfrm rot="10800000">
              <a:off x="9997441" y="131509"/>
              <a:ext cx="2194559" cy="1080000"/>
              <a:chOff x="-1354596" y="1053296"/>
              <a:chExt cx="2592377" cy="1152000"/>
            </a:xfrm>
            <a:solidFill>
              <a:srgbClr val="4686C9"/>
            </a:solidFill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D009657-9EC1-E7FF-9505-408AC72E4776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0" name="Flowchart: Connector 19">
                <a:extLst>
                  <a:ext uri="{FF2B5EF4-FFF2-40B4-BE49-F238E27FC236}">
                    <a16:creationId xmlns:a16="http://schemas.microsoft.com/office/drawing/2014/main" id="{F992DE8E-995A-9CF5-35E4-15DA672D25D4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411BAF4-F369-DF23-0547-8CA0580D84F6}"/>
                </a:ext>
              </a:extLst>
            </p:cNvPr>
            <p:cNvSpPr txBox="1"/>
            <p:nvPr/>
          </p:nvSpPr>
          <p:spPr>
            <a:xfrm>
              <a:off x="10317265" y="204282"/>
              <a:ext cx="1757125" cy="846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8027112054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/>
          <p:nvPr/>
        </p:nvSpPr>
        <p:spPr>
          <a:xfrm>
            <a:off x="1087217" y="2900574"/>
            <a:ext cx="966566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solidFill>
                  <a:srgbClr val="003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智能汽车改装系统设计与应用</a:t>
            </a:r>
            <a:endParaRPr lang="en-US" altLang="zh-CN" sz="4200" b="1">
              <a:solidFill>
                <a:srgbClr val="003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DB93DD-8314-CC2E-0444-E8DC6CC887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136740" y="3108818"/>
            <a:ext cx="8032828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 defTabSz="914377">
              <a:lnSpc>
                <a:spcPts val="5000"/>
              </a:lnSpc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 智能汽车改装系统概述
 智能汽车改装系统设计原则
 智能汽车改装系统硬件设计
 智能汽车改装系统软件设计
 智能汽车改装系统集成与测试
 智能汽车改装系统应用场景
 智能汽车改装系统发展趋势
 智能汽车改装系统安全与隐私</a:t>
            </a:r>
          </a:p>
        </p:txBody>
      </p: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532109" y="191308"/>
            <a:ext cx="1979598" cy="1715045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95918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35952"/>
              <a:ext cx="1655322" cy="43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智能汽车改装系统概述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智能汽车改装系统设计与应用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智能汽车改装系统概述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智能汽车改装系统的特点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升级汽车原有功能，如车道偏离预警、自动紧急制动等。</a:t>
            </a:r>
          </a:p>
          <a:p>
            <a:r>
              <a:t>2. 增加新的功能，如自动泊车、语音控制、车载Wi-Fi等。</a:t>
            </a:r>
          </a:p>
          <a:p>
            <a:r>
              <a:t>3. 提高汽车的安全性和舒适性。</a:t>
            </a:r>
          </a:p>
          <a:p>
            <a:r>
              <a:t>4. 降低汽车的油耗和排放。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智能汽车改装系统的构成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智能驾驶辅助系统：包括车道偏离预警、自动紧急制动、自适应巡航控制等功能。</a:t>
            </a:r>
          </a:p>
          <a:p>
            <a:r>
              <a:t>2. 信息娱乐系统：包括车载导航、蓝牙连接、语音控制等功能。</a:t>
            </a:r>
          </a:p>
          <a:p>
            <a:r>
              <a:t>3. 汽车联网系统：包括车载Wi-Fi、车载电话、车载自诊断等功能。</a:t>
            </a:r>
          </a:p>
          <a:p>
            <a:r>
              <a:t>4. 动力系统：包括发动机管理系统、变速箱控制系统、燃油喷射系统等。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智能汽车改装系统概述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私家车：提高私家车的安全性、舒适性和便利性。</a:t>
            </a:r>
          </a:p>
          <a:p>
            <a:r>
              <a:t>2. 商用车：提高商用车的燃油效率和安全性。</a:t>
            </a:r>
          </a:p>
          <a:p>
            <a:r>
              <a:t>3. 公共交通：提高公共交通的智能化水平和服务质量。</a:t>
            </a:r>
          </a:p>
          <a:p>
            <a:r>
              <a:t>4. 赛车：提高赛车的性能和安全性。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智能汽车改装系统的应用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智能汽车改装系统设计原则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智能汽车改装系统设计与应用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智能汽车改装系统设计原则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智能汽车改装系统设计原则：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模块化设计：智能汽车改装系统应采用模块化设计，便于改装和维护。</a:t>
            </a:r>
          </a:p>
          <a:p>
            <a:r>
              <a:t>2. 标准化接口：智能汽车改装系统应采用标准化接口，便于不同品牌和型号的部件连接和使用。</a:t>
            </a:r>
          </a:p>
          <a:p>
            <a:r>
              <a:t>3. 开放性设计：智能汽车改装系统应采用开放性设计，便于用户自行添加和更换部件。</a:t>
            </a:r>
          </a:p>
          <a:p>
            <a:r>
              <a:t>4. 安全性设计：智能汽车改装系统应具有良好的安全性，便于确保改装后的汽车安全可靠。</a:t>
            </a:r>
          </a:p>
          <a:p>
            <a:r>
              <a:t>5. 易用性设计：智能汽车改装系统应具有良好的易用性，便于用户轻松安装和使用。</a:t>
            </a:r>
          </a:p>
          <a:p>
            <a:r>
              <a:t>6. 可扩展性设计：智能汽车改装系统应具有良好的可扩展性，便于未来添加和更换新功能。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智能汽车改装系统设计技术：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传感器技术：智能汽车改装系统应采用先进的传感器技术，便于准确感知车辆状态和周围环境。</a:t>
            </a:r>
          </a:p>
          <a:p>
            <a:r>
              <a:t>2. 控制技术：智能汽车改装系统应采用先进的控制技术，便于实现对车辆的智能控制。</a:t>
            </a:r>
          </a:p>
          <a:p>
            <a:r>
              <a:t>3. 通信技术：智能汽车改装系统应采用先进的通信技术，便于实现车辆与其他设备或系统之间的通信。</a:t>
            </a:r>
          </a:p>
          <a:p>
            <a:r>
              <a:t>4. 人工智能技术：智能汽车改装系统应采用先进的人工智能技术，便于实现车辆的智能决策和行为。</a:t>
            </a:r>
          </a:p>
          <a:p>
            <a:r>
              <a:t>5. 软件技术：智能汽车改装系统应采用先进的软件技术，便于实现车辆的功能和性能的实现。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智能汽车改装系统硬件设计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智能汽车改装系统设计与应用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智能汽车改装系统硬件设计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智能汽车改装系统硬件架构设计：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基于分布式电子电气架构，汽车零部件协同作业，智能汽车应支持多种硬件接口，如CANBUS、以太网、USB等。</a:t>
            </a:r>
          </a:p>
          <a:p>
            <a:r>
              <a:t>2. 智能汽车改装系统应采用模块化设计，以便于系统扩展和升级，满足不同车辆的需求。</a:t>
            </a:r>
          </a:p>
          <a:p>
            <a:r>
              <a:t>3. 智能汽车改装系统的硬件应具有高可靠性和鲁棒性，能够应对各种恶劣的环境条件。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智能汽车改装系统处理器设计：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智能汽车改装系统需要采用高性能处理器，如ARM Cortex-A系列或NVIDIA Xavier系列，以满足实时数据处理和算法计算需求。</a:t>
            </a:r>
          </a:p>
          <a:p>
            <a:r>
              <a:t>2. 处理器应具有低功耗特性，以降低智能汽车的能源消耗。</a:t>
            </a:r>
          </a:p>
          <a:p>
            <a:r>
              <a:t>3. 处理器应具有良好的安全性，能够抵御网络攻击和恶意软件的威胁。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智能汽车改装系统硬件设计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智能汽车改装系统传感器与执行器设计：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智能汽车改装系统应配备各种传感器，如摄像头、雷达、激光雷达等，以实现环境感知。</a:t>
            </a:r>
          </a:p>
          <a:p>
            <a:r>
              <a:t>2. 智能汽车改装系统应配备执行器，如电机、制动器、转向器等，以实现车辆控制。</a:t>
            </a:r>
          </a:p>
          <a:p>
            <a:r>
              <a:t>3. 传感器和执行器应具有高精度和可靠性，以确保智能汽车的安全性。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智能汽车改装系统通信与网络设计：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智能汽车改装系统应采用车载以太网等高速网络技术，以满足数据传输需求。</a:t>
            </a:r>
          </a:p>
          <a:p>
            <a:r>
              <a:t>2. 智能汽车改装系统应具有无线通信能力，如Wi-Fi、蓝牙等，以 实现车辆与外界的信息交互。</a:t>
            </a:r>
          </a:p>
          <a:p>
            <a:r>
              <a:t>3. 智能汽车改装系统的通信和网络系统应具有良好的安全性，能够抵御网络攻击和恶意软件的威胁。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智能汽车改装系统硬件设计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智能汽车改装系统应采用高效率的电源转换器，以降低能源消耗。</a:t>
            </a:r>
          </a:p>
          <a:p>
            <a:r>
              <a:t>2. 智能汽车改装系统的电源系统应具有保护功能，如过压、过流、短路保护等，以确保系统的安全稳定运行。</a:t>
            </a:r>
          </a:p>
          <a:p>
            <a:r>
              <a:t>3. 智能汽车改装系统的电源系统应具有冗余设计，以提高系统可靠性。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智能汽车改装系统散热设计：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智能汽车改装系统应采用有效的散热措施，如风扇、散热片等，以防止系统过热。</a:t>
            </a:r>
          </a:p>
          <a:p>
            <a:r>
              <a:t>2. 智能汽车改装系统的散热系统应具有冗余设计，以提高系统可靠性。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智能汽车改装系统电源设计：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智能汽车改装系统软件设计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智能汽车改装系统设计与应用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智能汽车改装系统软件设计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智能驾驶系统软件设计：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智能驾驶系统软件设计是智能汽车改装系统中最重要的部分之一，其主要功能是通过传感器收集并处理信息，生成控制指令，并向车辆执行机构发出指令，实现自动驾驶或辅助驾驶。</a:t>
            </a:r>
          </a:p>
          <a:p>
            <a:r>
              <a:t>2. 智能驾驶系统软件设计需要考虑多个因素，包括环境感知、行为决策、规划和控制等。其中，环境感知是通过传感器获取车辆周围环境的信息，行为决策是根据感知信息生成适当的驾驶策略，规划是根据决策生成可行的驾驶路径，控制是根据规划生成执行指令。</a:t>
            </a:r>
          </a:p>
          <a:p>
            <a:r>
              <a:t>3. 智能驾驶系统软件设计需要综合考虑多种传感器的信息，包括摄像头、雷达、激光雷达、超声波传感器等，以获取更加准确的环境感知信息。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智能网联系统软件设计：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智能网联系统软件设计是智能汽车改装系统中的重要组成部分，其主要功能是实现车辆与外部网络的连接，并提供智能化的信息交互服务。</a:t>
            </a:r>
          </a:p>
          <a:p>
            <a:r>
              <a:t>2. 智能网联系统软件设计需要考虑多个因素，包括通信协议、网络安全、数据管理、信息交互等。其中，通信协议是规定车辆与外部网络通信的规则，网络安全是保护车辆网络免受攻击，数据管理是处理车辆产生的数据，信息交互是实现车辆与外部网络的信息交换。</a:t>
            </a:r>
          </a:p>
          <a:p>
            <a:r>
              <a:t>3. 智能网联系统软件设计需要支持多种通信协议，包括蜂窝网络、Wi-Fi、蓝牙等，以实现车辆与外部网络的连接。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智能汽车改装系统软件设计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信息安全系统软件设计：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信息安全系统软件设计是智能汽车改装系统中必不可少的部分，其主要功能是保护车辆信息系统免受攻击和入侵。</a:t>
            </a:r>
          </a:p>
          <a:p>
            <a:r>
              <a:t>2. 信息安全系统软件设计需要考虑多个因素，包括安全策略、安全机制、安全管理等。其中，安全策略是规定信息安全保护的目标和要求，安全机制是实现安全策略的技术和措施，安全管理是组织和管理信息安全的工作。</a:t>
            </a:r>
          </a:p>
          <a:p>
            <a:r>
              <a:t>3. 信息安全系统软件设计需要采用多种安全机制，包括身份认证、访问控制、数据加密、入侵检测等，以保护车辆信息系统免受攻击和入侵。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人机交互系统软件设计：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人机交互系统软件设计是智能汽车改装系统中不可缺少的部分，其主要功能是实现人与车辆之间的交互。</a:t>
            </a:r>
          </a:p>
          <a:p>
            <a:r>
              <a:t>2. 人机交互系统软件设计需要考虑多个因素，包括界面设计、交互方式、信息显示等。其中，界面设计是设计人机交互界面的外观和结构，交互方式是规定人与车辆交互的方式，信息显示是将车辆信息以适合驾驶员理解的方式显示出来。</a:t>
            </a:r>
          </a:p>
          <a:p>
            <a:r>
              <a:t>3. 人机交互系统软件设计需要采用多种交互方式，包括语音交互、手势交互、触屏交互等，以满足不同用户的需求。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智能汽车改装系统软件设计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动力系统软件设计：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动力系统软件设计是智能汽车改装系统中的重要组成部分，其主要功能是控制发动机的运行，并实现车辆的动力输出。</a:t>
            </a:r>
          </a:p>
          <a:p>
            <a:r>
              <a:t>2. 动力系统软件设计需要考虑多个因素，包括发动机控制、变速箱控制、驱动控制等。其中，发动机控制是控制发动机的转速、进气量、点火正时等，变速箱控制是控制变速箱的挡位，驱动控制是控制车辆的驱动方式和驱动轮。</a:t>
            </a:r>
          </a:p>
          <a:p>
            <a:r>
              <a:t>3. 动力系统软件设计需要采用多种控制算法，包括PID控制、模糊控制、神经网络控制等，以实现车辆的动力输出。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底盘系统软件设计：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底盘系统软件设计是智能汽车改装系统中的重要组成部分，其主要功能是控制车辆的转向、制动、悬架等系统，并实现车辆的运动稳定性。</a:t>
            </a:r>
          </a:p>
          <a:p>
            <a:r>
              <a:t>2. 底盘系统软件设计需要考虑多个因素，包括转向控制、制动控制、悬架控制等。其中，转向控制是控制车辆的转向角度，制动控制是控制车辆的制动压力，悬架控制是控制车辆的悬架刚度和阻尼系数。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https://d.book118.com/998027112054006043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7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Agency FB</vt:lpstr>
      <vt:lpstr>Adobe 宋体 Std L</vt:lpstr>
      <vt:lpstr>Office Theme</vt:lpstr>
      <vt:lpstr>PowerPoint Presentation</vt:lpstr>
      <vt:lpstr>PowerPoint Presentation</vt:lpstr>
      <vt:lpstr> 智能汽车改装系统概述</vt:lpstr>
      <vt:lpstr> 智能汽车改装系统概述</vt:lpstr>
      <vt:lpstr> 智能汽车改装系统概述</vt:lpstr>
      <vt:lpstr> 智能汽车改装系统设计原则</vt:lpstr>
      <vt:lpstr> 智能汽车改装系统设计原则</vt:lpstr>
      <vt:lpstr> 智能汽车改装系统硬件设计</vt:lpstr>
      <vt:lpstr> 智能汽车改装系统硬件设计</vt:lpstr>
      <vt:lpstr> 智能汽车改装系统硬件设计</vt:lpstr>
      <vt:lpstr> 智能汽车改装系统硬件设计</vt:lpstr>
      <vt:lpstr> 智能汽车改装系统软件设计</vt:lpstr>
      <vt:lpstr> 智能汽车改装系统软件设计</vt:lpstr>
      <vt:lpstr> 智能汽车改装系统软件设计</vt:lpstr>
      <vt:lpstr> 智能汽车改装系统软件设计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2024-09-22T22:24:14.123</cp:lastPrinted>
  <dcterms:created xsi:type="dcterms:W3CDTF">2024-09-22T14:24:14Z</dcterms:created>
  <dcterms:modified xsi:type="dcterms:W3CDTF">2024-09-22T14:24:16Z</dcterms:modified>
</cp:coreProperties>
</file>