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487DEA0-5D90-4553-A717-64593A410B8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278F3-E8BE-4253-9E23-192DF412D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A3AAC-8A5C-4BE5-AE52-7CFEB110F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8923E-866B-4252-BB94-087F0F2C0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EC808-D9CB-4645-9E3E-5C1D63E12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C22D71-1A64-489D-9A55-8571082CF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66D17E-04D3-442A-B171-B474399F8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7567FA-118A-4665-BFAF-9137D59AC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2F81C-0D49-4C1F-8C7E-116CA87E1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ECAC3-D34B-488C-9835-0B5D59E1E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C4E8F-97A9-4F56-B7F1-8B98F2E07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56F22-95C1-4A8D-9BA7-FE179DC05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5A77E01-A144-478C-8019-CD5F90C7011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E0FC81C-1D61-4999-AC82-A3697CA2E67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3100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销售团队团队协作合作培训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引言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团队建设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团队协作技巧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团队协作案例分析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团队协作培训实施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销售团队协作合作培训对于提升团队效率和凝聚力至关重要。本课程旨在帮助团队成员掌握团队协作的重要性，并学习如何有效地与团队合作。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团队协作的定义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理解团队协作的本质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团队协作的概念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探讨团队协作在销售中的重要性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销售领域的意义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分析优秀团队协作的特点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团队协作的益处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提高销售团队的绩效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工作效率和产出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增强团队凝聚力和协同合作能力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促进团队的持续创新和业务发展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创新和发展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倾听他人的意见和想法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清楚明了地表达自己的想法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积极主动沟通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尊重他人的观点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工具应用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使用在线协作工具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开展团队会议和讨论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有效沟通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沟通在团队协作中起着至关重要的作用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它是团队合作的基础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团队协作的益处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提高销售团队的绩效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工作效率和产出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增强团队凝聚力和协同合作能力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促进团队的持续创新和业务发展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创新和发展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团队建设活动的重要性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建设活动是提升团队凝聚力和配合能力的重要途径，通过各种活动可以增强团队成员之间的信任和合作意识，促进团队的发展和提升效率。不同类型的团队建设活动可以满足团队成员的不同需求，提升团队整体表现。组织和进行团队建设活动需要考虑成员的喜好和团队的目标，确保活动达到预期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团队角色分工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团队中不同角色的重要性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技巧和策略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如何合理分配团队角色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如何激发不同角色的潜力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团队冲突解决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团队中常见的冲突类型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如何有效解决团队冲突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理解与包容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感知差异的重要性和处理方法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关键因素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团队合作的要素和建设方式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团队合作对销售绩效的影响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如何建立高效的团队合作氛围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是团队取得成功的关键，只有团队成员紧密合作，才能达到更好的销售绩效。良好的团队合作可以提升团队凝聚力和士气，促进团队成员之间的信任和协作，带来更多的成功和共同成长。通过建立高效的团队合作氛围，可以激发团队成员的创造力和激情，实现销售业绩的持续增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团队协作技巧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团队目标设定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设定明确的团队目标对于团队的发展至关重要。团队目标应该具有可实现性和挑战性，能够激励团队成员共同努力。监测和评估团队目标的执行情况可以帮助团队及时调整战略，确保目标的实现。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激发个人积极性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表彰制度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团队协作技巧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良好的沟通是团队协作的基础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合理分工，高效协作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分工合作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处理团队内部冲突，保持和谐氛围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冲突解决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建设性批评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针对问题提出解决方案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促进团队互相学习成长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跟踪团队进展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发现问题及时调整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团队反馈机制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正面反馈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及时表扬优秀表现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激励团队成员继续努力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团队协作技巧的学习和提升是销售团队持续发展的保障。通过设定明确的团队目标、建立有效的激励机制、培养良好的团队协作技巧以及建立健全的反馈机制，可以帮助团队更好地完成任务、提升绩效。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https://d.book118.com/998031006010006050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销售团队团队协作合作培训</vt:lpstr>
      <vt:lpstr>目录</vt:lpstr>
      <vt:lpstr>第一章 引言</vt:lpstr>
      <vt:lpstr> </vt:lpstr>
      <vt:lpstr>团队协作的定义</vt:lpstr>
      <vt:lpstr>团队协作的益处</vt:lpstr>
      <vt:lpstr>有效沟通</vt:lpstr>
      <vt:lpstr>团队协作的益处</vt:lpstr>
      <vt:lpstr>第2章 团队建设</vt:lpstr>
      <vt:lpstr> </vt:lpstr>
      <vt:lpstr>团队角色分工</vt:lpstr>
      <vt:lpstr>团队冲突解决</vt:lpstr>
      <vt:lpstr>团队合作建设</vt:lpstr>
      <vt:lpstr>团队合作的重要性</vt:lpstr>
      <vt:lpstr>第3章 团队协作技巧</vt:lpstr>
      <vt:lpstr> </vt:lpstr>
      <vt:lpstr>团队激励机制</vt:lpstr>
      <vt:lpstr>团队协作技巧</vt:lpstr>
      <vt:lpstr>团队反馈机制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2024-09-29T14:05:53.649</cp:lastPrinted>
  <dcterms:created xsi:type="dcterms:W3CDTF">2024-09-29T06:05:53Z</dcterms:created>
  <dcterms:modified xsi:type="dcterms:W3CDTF">2024-09-29T06:05:55Z</dcterms:modified>
</cp:coreProperties>
</file>