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746A8-31B2-4538-A440-0B33043F3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FC12B-A1CC-4F44-9490-6B32315F2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3F38D-FF96-4578-9CCA-079748093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A3960-92EA-4A47-A009-8D68B4244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C7606E-44E7-4117-A07E-EC1E49B59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3E9E1E-4E10-4577-988D-28D85695D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2392A8-4E64-4E69-9400-A850EAA5E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96CA6-BB8B-4A58-8A3E-B9B80760C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638B5-62A9-4856-A61C-5D5189643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591AE-0C2C-49D5-9DD0-DA1D72389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22426-73F2-4D03-B8BF-59B30C12B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09" r:id="rId2"/>
    <p:sldLayoutId id="2147484710" r:id="rId3"/>
    <p:sldLayoutId id="2147484711" r:id="rId4"/>
    <p:sldLayoutId id="2147484712" r:id="rId5"/>
    <p:sldLayoutId id="2147484713" r:id="rId6"/>
    <p:sldLayoutId id="2147484714" r:id="rId7"/>
    <p:sldLayoutId id="2147484715" r:id="rId8"/>
    <p:sldLayoutId id="2147484716" r:id="rId9"/>
    <p:sldLayoutId id="2147484717" r:id="rId10"/>
    <p:sldLayoutId id="214748471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20" Type="http://schemas.openxmlformats.org/officeDocument/2006/relationships/tags" Target="../tags/tag212.xml" /><Relationship Id="rId21" Type="http://schemas.openxmlformats.org/officeDocument/2006/relationships/tags" Target="../tags/tag213.xml" /><Relationship Id="rId22" Type="http://schemas.openxmlformats.org/officeDocument/2006/relationships/tags" Target="../tags/tag214.xml" /><Relationship Id="rId23" Type="http://schemas.openxmlformats.org/officeDocument/2006/relationships/tags" Target="../tags/tag215.xml" /><Relationship Id="rId24" Type="http://schemas.openxmlformats.org/officeDocument/2006/relationships/tags" Target="../tags/tag216.xml" /><Relationship Id="rId25" Type="http://schemas.openxmlformats.org/officeDocument/2006/relationships/tags" Target="../tags/tag217.xml" /><Relationship Id="rId26" Type="http://schemas.openxmlformats.org/officeDocument/2006/relationships/tags" Target="../tags/tag218.xml" /><Relationship Id="rId27" Type="http://schemas.openxmlformats.org/officeDocument/2006/relationships/tags" Target="../tags/tag219.xml" /><Relationship Id="rId28" Type="http://schemas.openxmlformats.org/officeDocument/2006/relationships/tags" Target="../tags/tag220.xml" /><Relationship Id="rId29" Type="http://schemas.openxmlformats.org/officeDocument/2006/relationships/tags" Target="../tags/tag221.xml" /><Relationship Id="rId3" Type="http://schemas.openxmlformats.org/officeDocument/2006/relationships/tags" Target="../tags/tag195.xml" /><Relationship Id="rId30" Type="http://schemas.openxmlformats.org/officeDocument/2006/relationships/tags" Target="../tags/tag222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310250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加强时间管理与自我规划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时间管理的重要性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学会说“不”，合理安排时间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保持自律，坚持自我规划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制定合理的计划与目标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克服拖延症，提高执行力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时间管理的重要性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高效利用时间资源</a:t>
            </a:r>
            <a:endParaRPr lang="zh-CN" altLang="en-US"/>
          </a:p>
        </p:txBody>
      </p:sp>
      <p:sp>
        <p:nvSpPr>
          <p:cNvPr id="104910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高效利用碎片时间，增加产出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学会拒绝无效社交，专注个人成长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避免时间浪费，提高工作效率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合理安排时间，实现目标计划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提升个人工作效率</a:t>
            </a:r>
            <a:endParaRPr lang="zh-CN" altLang="en-US"/>
          </a:p>
        </p:txBody>
      </p:sp>
      <p:sp>
        <p:nvSpPr>
          <p:cNvPr id="10491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减少时间浪费，提高工作专注度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合理安排时间，平衡工作与生活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优化工作流程，提高工作效率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增强自我规划能力，实现个人目标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平衡工作与生活</a:t>
            </a:r>
            <a:endParaRPr lang="zh-CN" altLang="en-US"/>
          </a:p>
        </p:txBody>
      </p:sp>
      <p:sp>
        <p:nvSpPr>
          <p:cNvPr id="10492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时间管理有助于提高工作效率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平衡工作与生活，保持身心健康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有效的时间管理有助于实现个人和职业发展目标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合理规划时间，避免过度劳累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3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制定合理的计划与目标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设定明确的目标</a:t>
            </a:r>
            <a:endParaRPr lang="zh-CN" altLang="en-US"/>
          </a:p>
        </p:txBody>
      </p:sp>
      <p:sp>
        <p:nvSpPr>
          <p:cNvPr id="104942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制定计划的方法：将目标分解为可行的任务，安排时间表，确保资源充足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目标的重要性：明确目标能够激发动力，提高效率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设定目标的原则：具体、可衡量、可达成、相关、时限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调整与评估：根据实际情况调整计划，定期评估进度，确保目标达成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制定可行的计划</a:t>
            </a:r>
            <a:endParaRPr lang="zh-CN" altLang="en-US"/>
          </a:p>
        </p:txBody>
      </p:sp>
      <p:sp>
        <p:nvSpPr>
          <p:cNvPr id="104950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明确目标：制定具体的、可衡量的、可实现的、有时限的目标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监督执行：定期检查计划的执行情况，确保计划得到有效执行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调整计划：根据实际情况及时调整计划，确保计划与目标保持一致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制定计划：将目标分解为可操作的步骤，并确定完成时间表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优先级排序与时间分配</a:t>
            </a:r>
            <a:endParaRPr lang="zh-CN" altLang="en-US"/>
          </a:p>
        </p:txBody>
      </p:sp>
      <p:sp>
        <p:nvSpPr>
          <p:cNvPr id="104959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确定优先级：根据任务的重要性和紧急性进行排序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0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时间分配：为每个任务设定合理的时间范围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0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避免拖延：按照计划执行任务，避免拖延导致时间不够用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1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灵活调整：根据实际情况对计划进行调整，确保时间的有效利用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克服拖延症，提高执行力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认识拖延症的危害</a:t>
            </a:r>
            <a:endParaRPr lang="zh-CN" altLang="en-US"/>
          </a:p>
        </p:txBody>
      </p:sp>
      <p:sp>
        <p:nvSpPr>
          <p:cNvPr id="104976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降低工作效率：拖延症会导致工作效率下降，无法按时完成任务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影响心理健康：拖延症会让人感到焦虑、压力和沮丧，影响心理健康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损害人际关系：拖延症会影响与同事、朋友和家人的关系，因为无法按时履行承诺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增加时间成本：拖延症会导致时间成本增加，因为需要花费更多的时间和精力来完成任务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https://d.book118.com/998031025052006031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加强时间管理与自我规划</vt:lpstr>
      <vt:lpstr>目录</vt:lpstr>
      <vt:lpstr>单击添加章节标题</vt:lpstr>
      <vt:lpstr>时间管理的重要性</vt:lpstr>
      <vt:lpstr>高效利用时间资源</vt:lpstr>
      <vt:lpstr>提升个人工作效率</vt:lpstr>
      <vt:lpstr>平衡工作与生活</vt:lpstr>
      <vt:lpstr>制定合理的计划与目标</vt:lpstr>
      <vt:lpstr>设定明确的目标</vt:lpstr>
      <vt:lpstr>制定可行的计划</vt:lpstr>
      <vt:lpstr>优先级排序与时间分配</vt:lpstr>
      <vt:lpstr>克服拖延症，提高执行力</vt:lpstr>
      <vt:lpstr>认识拖延症的危害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2024-09-08T07:09:37.282</cp:lastPrinted>
  <dcterms:created xsi:type="dcterms:W3CDTF">2024-09-07T23:09:37Z</dcterms:created>
  <dcterms:modified xsi:type="dcterms:W3CDTF">2024-09-07T23:09:39Z</dcterms:modified>
</cp:coreProperties>
</file>