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E7115D-0182-4E46-90B3-7597A1AAE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9846F0-6396-40F6-87B1-2BC03DF10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452A3F-9A81-402E-9CDB-DCC835CDD6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1D4EA8-FF85-45D3-855D-E20EEE6CD4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C29D56-0E94-4D85-A94D-F802975C4F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A97352-C587-4677-9B9E-6CDA2265B5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D84B4A-F613-4506-89D0-9027EE9105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92AC3F-D83A-4FCA-82A9-6EF6E1AF56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2A6CCA-2DA1-464D-80A7-AE877604C8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0D9A22-9F93-4F8C-ABD7-111D08085B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652685-CDD8-4238-91A2-CDE28AFD4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3103706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汇报人：XX</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2024-01-13</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虚拟现实技术在故事叙述与艺术表达中的应用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虚拟现实技术概述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虚拟现实技术在故事叙述中作用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虚拟现实技术在艺术表达中价值</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案例分析：虚拟现实技术在故事叙述与艺术表达中实践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挑战与机遇：虚拟现实技术在故事叙述与艺术表达中前景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虚拟现实技术概述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156" r="26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自20世纪50年代萌芽，经过几十年的发展，已经取得了长足的进步。从最初的三维图形技术，到现在的沉浸式虚拟现实技术，以及未来的增强现实和混合现实技术，虚拟现实技术不断推动着人机交互方式的变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虚拟现实技术通过计算机图形学、仿真技术、多媒体技术、人工智能技术、计算机网络技术、并行处理技术和多传感器技术等多种技术的融合，生成逼真的三维虚拟环境。用户通过特殊的交互设备，如头盔显示器、数据手套等，与虚拟世界进行自然交互，体验沉浸式的虚拟环境。</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技术原理</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虚拟现实技术具有沉浸性、交互性和构想性三个基本特征。沉浸性是指用户感到作为主角存在于模拟环境中的真实程度；交互性是指用户对模拟环境内物体的可操作程度和从环境得到反馈的自然程度；构想性是指用户沉浸在多维信息空间中，依靠自己的感知和认知能力全方位地获取知识，发挥主观能动性，寻求解答，形成新的概念。</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在许多领域都有广泛的应用，如游戏娱乐、教育培训、工业设计、医疗保健、军事仿真等。在游戏娱乐领域，虚拟现实技术可以提供更加真实的游戏体验；在教育培训领域，虚拟现实技术可以模拟真实场景，提供实践机会；在工业设计领域，虚拟现实技术可以用于产品设计和测试；在医疗保健领域，虚拟现实技术可以用于手术模拟和康复训练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虚拟现实技术已经取得了显著的进步，但仍面临一些挑战和问题。例如，如何提供更加真实的沉浸式体验、如何降低设备的成本和复杂性、如何提高交互的自然性和便捷性等。未来，随着技术的不断发展和创新，虚拟现实技术将在更多领域得到应用，并推动相关产业的快速发展。</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虚拟现实技术在故事叙述中作用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928" r="359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通过虚拟现实技术，观众可以身临其境地置身于故事场景中，获得更加真实和深刻的体验。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身临其境的感受</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虚拟现实技术能够模拟出逼真的环境和情境，使观众更容易与故事中的人物和情节产生情感共鸣。</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情感共鸣的增强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沉浸式体验与情感共鸣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通过虚拟现实技术，可以还原历史事件或文化遗产的场景，让观众穿越时空，亲身体验历史。</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虚拟现实技术可以创造出立体的人物形象，使观众对角色的认知更加全面和深入。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场景还原与角色塑造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角色塑造的立体感</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历史场景的再现</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交互式叙事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虚拟现实技术可以实现观众与故事的互动，让观众通过操作和影响故事的发展，获得更加个性化的体验。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观众参与度的提高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通过虚拟现实技术，观众可以更加深入地参与到故事中，成为故事的一部分，从而提高观众的参与度和满意度。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交互式叙事与观众参与</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虚拟现实技术在艺术表达中价值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拓展艺术表现空间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打破物理空间限制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虚拟现实技术可以构建出超越现实的三维空间，艺术家可以在这个无限的空间中自由创作，不受物理空间的限制。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创造沉浸式体验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观众可以身临其境地进入艺术家创造的世界，感受作品所传达的情感和意境，获得更加深刻的艺术体验。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实现时空重构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虚拟现实技术可以打破时间和空间的限制，将不同时间和空间的元素融合在一起，创造出独特的艺术效果。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https://d.book118.com/998031037065006030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2024-09-07T00:02:36.661</cp:lastPrinted>
  <dcterms:created xsi:type="dcterms:W3CDTF">2024-09-06T16:02:36Z</dcterms:created>
  <dcterms:modified xsi:type="dcterms:W3CDTF">2024-09-06T16:02:38Z</dcterms:modified>
</cp:coreProperties>
</file>