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D1F1C1-5CBB-46C6-9B40-F6FB48E4A9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EC8509-57B4-4783-BDEA-8427D0403A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59770BE-80FA-4567-8634-D672D4A4C8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66E734-75C1-4FB4-B109-1ACD4FCB89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CE8DCC-D902-4BE4-8B0C-BD38EB2D7B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29FC8DA-B22A-4D7F-9A09-391D99ACC5A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0675E97-8496-4D48-B959-8AA436AD291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1F8595-2233-4F08-BE87-1EC99D6A64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54511F-7C88-4EC0-8E76-A432C080C6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E2B06F-29FB-4400-894A-EC05787E34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7BF846-5C6F-4E9B-BF85-B83CC707D5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8032131135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763747" y="997750"/>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《政府预算编制》ppt课件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69445"/>
            <a:ext cx="5811370" cy="433728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政府预算编制概述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政府预算编制流程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政府预算编制的内容</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政府预算编制的方法与技术</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政府预算编制的监督与评估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政府预算编制的改革与发展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政府预算编制概述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政府预算的定义与目的</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政府预算是指政府为了实现其职能，根据财政收入和财政支出的具体情况，所做的收支计划。目的是为了规范政府收支行为，强化预算的约束力，加强对财政资金的管理和使用。</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政府预算是政府对未来一段时间内财政收支的计划安排，是政府财政管理的重要手段。通过政府预算的编制和执行，可以有效地规范政府的收支行为，控制财政风险，保障财政资金的安全和有效使用。同时，政府预算的公开透明也有助于提高政府的公信力和治理水平。</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政府预算的基本原则包括完整性、真实性、合法性、科学性和公开透明性。这些原则是确保政府预算的编制和执行能够达到预期效果的重要保障。</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完整性原则要求政府预算必须全面反映政府的所有收支活动，不得有遗漏或隐瞒。真实性原则要求政府预算的数据和资料必须真实可靠，不得虚假编报。合法性原则要求政府预算的收支项目必须符合法律法规的规定，不得违法违规。科学性原则要求政府预算的编制和执行必须遵循科学的程序和方法，确保预算的合理性和可行性。公开透明性原则要求政府预算必须向公众公开，接受监督和评价。</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政府预算的基本原则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政府预算的分类与体系</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总结词：政府预算按照不同的分类标准可以分为多种类型，如按照编制时间可以分为年度预算和中长期预算，按照预算的功能可以分为一般公共预算、国有资本经营预算、社会保险基金预算等。同时，各类型的预算之间也存在相互联系和制约的关系，共同构成了政府预算体系。</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详细描述：按照编制时间划分，政府预算可以分为年度预算和中长期预算。年度预算是指每年编制一次的预算，主要反映当年的财政收支情况；中长期预算是指跨年度的预算，主要反映未来几年或更长时间的财政收支计划。按照预算的功能划分，政府预算可以分为一般公共预算、国有资本经营预算、社会保险基金预算等。一般公共预算是指用于满足政府日常行政事业活动所需的收支预算；国有资本经营预算是指用于国有资本运作和投资的收支预算；社会保险基金预算是指用于社会保险基金管理的收支预算。各类型的预算之间存在相互联系和制约的关系，共同构成了政府预算体系。在政府预算体系中，各类预算都有其特定的功能和作用，相互补充、相互协调，以确保整个政府预算体系的完整性和有效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政府预算编制流程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708" r="10708"/>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根据国家法律法规和政策，确定预算编制的基本原则和要求。</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确定预算编制原则</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收集有关经济、社会等方面的数据，为预算编制提供基础资料。</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收集预算基础数据</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对上一年度预算执行情况进行全面分析，预测本年度预算收支情况。</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分析预算收支情况</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根据预算编制原则和基础数据，制定预算编制的具体方案。</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制定预算编制方案</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预算编制的准备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3792" b="13792"/>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按照预算编制方案，由各部门、单位编制预算草案。</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编制预算草案</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部门预算审查</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财政部门汇总与平衡</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提交人大审议前审查</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对各部门提交的预算草案进行审查，确保其合理性和合规性。</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财政部门对各部门预算草案进行汇总和平衡，形成财政预算草案。</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在提交人民代表大会审议前，对财政预算草案进行最后的审查和调整。</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预算草案的编制与审查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将财政预算草案提交人民代表大会进行审批。</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提交人大审批</a:t>
            </a:r>
          </a:p>
        </p:txBody>
      </p:sp>
      <p:pic>
        <p:nvPicPr>
          <p:cNvPr id="5" name="Picture 5"/>
          <p:cNvPicPr>
            <a:picLocks noChangeAspect="1"/>
          </p:cNvPicPr>
          <p:nvPr/>
        </p:nvPicPr>
        <p:blipFill>
          <a:blip r:embed="rId2"/>
          <a:srcRect t="16708" b="16708"/>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人民代表大会审批通过预算草案，形成本年度的政府预算。</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人大审批通过</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将审批通过的政府预算向社会公布，增强预算的透明度。</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公布政府预算</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预算草案的审批与公布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各部门、单位按照批准的预算方案进行执行。</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预算执行</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50" r="16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预算调整</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0750" r="10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预算监督与考核</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3042" r="130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在预算执行过程中，如遇特殊情况需要对预算进行调整，需按照规定程序报批。</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对预算执行情况进行监督和考核，确保预算的有效执行。</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预算执行与调整</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政府预算编制的内容</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非税收入</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包括行政事业性收费、政府性基金、国有资源有偿使用收入等，是政府预算的重要补充。</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其他收入</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包括捐赠收入、罚没收入等，数量较少，但管理难度较大。</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税收收入</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包括个人所得税、企业所得税、增值税等，是政府预算的主要收入来源。</a:t>
            </a:r>
          </a:p>
        </p:txBody>
      </p:sp>
      <p:pic>
        <p:nvPicPr>
          <p:cNvPr id="10" name="Picture 10"/>
          <p:cNvPicPr>
            <a:picLocks noChangeAspect="1"/>
          </p:cNvPicPr>
          <p:nvPr/>
        </p:nvPicPr>
        <p:blipFill>
          <a:blip r:embed="rId2"/>
          <a:srcRect l="16792" r="1679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收入预算</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公共支出</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包括教育、医疗卫生、社会保障、环境保护等领域的支出，是政府预算支出的主要部分。</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资本支出</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包括基础设施建设、产业扶持等领域的支出，对于推动经济发展和提高国家综合实力具有重要意义。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其他支出</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包括对外援助、债务利息支出等，数量较少，但管理难度较大。</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支出预算</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https://d.book118.com/998032131135006026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2024-09-04T10:36:05.623</cp:lastPrinted>
  <dcterms:created xsi:type="dcterms:W3CDTF">2024-09-04T02:36:05Z</dcterms:created>
  <dcterms:modified xsi:type="dcterms:W3CDTF">2024-09-04T02:36:07Z</dcterms:modified>
</cp:coreProperties>
</file>