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8EA0A-48C8-4571-B5D6-23A2DD00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D1337-F8A7-4796-A246-F9CC2FA1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815B4-BEA9-4629-81A7-4B419F2A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7125F-667F-4AF5-94FF-BE32F72E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4C519-210C-4C7C-9250-B5CCBDE2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2B039-D7D6-4133-8030-38545FD4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D8879-DAAF-4E7B-913D-9E8F1C15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EA6C9-308D-47C1-A936-D3793B17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EA189-235D-4919-9381-4D4FD881E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25297-4A01-4552-AF11-F9588449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85E7F-6CEB-4F12-9EAA-B52C63DE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400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志愿者服务：传递关爱，温暖他人\n## 1.护理志愿者服务的意义与价值\n### 1.1护理志愿者服务对于个人成长的价值\n### 1.2护理志愿者服务对社会和谐的作用\n### 1.3护理志愿者服务对提升行业形象的影响\n## 2.护理志愿者服务的组织与实施\n### 2.1护理志愿者服务的组织与管理\n### 2.2护理志愿者服务的招募与培训\n### 2.3护理志愿者服务的实践与评估\n## 3.护理志愿者服务的种类与范围\n### 3.1老年护理志愿者服务\n### 3.2儿童护理志愿者服务\n### 3.3残疾人护理志愿者服务\n## 4.护理志愿者服务的挑战与应对\n### 4.1护理志愿者服务的法律与伦理问题\n### 4.2护理志愿者服务的资源与挑战\n### 4.3护理志愿者服务的宣传与推广策略\n## 5.护理志愿者服务的优秀案例与经验分享\n### 5.1护理志愿者服务的成功案例分析\n### 5.2护理志愿者服务的经验教训总结\n### 5.3护理志愿者服务的未来发展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护理志愿者服务：传递关爱，温暖他人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护理志愿者服务的意义与价值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提升专业技能和实践能力</a:t>
                </a:r>
                <a:endParaRPr/>
              </a:p>
            </p:txBody>
          </p:sp>
          <p:sp>
            <p:nvSpPr>
              <p:cNvPr id="1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通过参与护理志愿者服务，志愿者们可以学到许多实用的护理知识和技能，提高自己的专业水平。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实践过程中，志愿者们可以更好地将理论知识运用到实际操作中，提高自己的实践能力。</a:t>
                </a:r>
                <a:endParaRPr/>
              </a:p>
            </p:txBody>
          </p:sp>
        </p:grpSp>
        <p:grpSp>
          <p:nvGrpSpPr>
            <p:cNvPr id="1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培养社会责任感和爱心</a:t>
                </a:r>
                <a:endParaRPr/>
              </a:p>
            </p:txBody>
          </p:sp>
          <p:sp>
            <p:nvSpPr>
              <p:cNvPr id="1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参与护理志愿者服务，可以让志愿者们更加关注社会弱势群体，培养自己的社会责任感。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通过关爱他人，志愿者们可以体验到付出爱和得到爱的美好，培养自己的爱心。</a:t>
                </a:r>
                <a:endParaRPr/>
              </a:p>
            </p:txBody>
          </p:sp>
        </p:grpSp>
        <p:grpSp>
          <p:nvGrpSpPr>
            <p:cNvPr id="1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拓展人际交往和人生经历</a:t>
                </a:r>
                <a:endParaRPr/>
              </a:p>
            </p:txBody>
          </p:sp>
          <p:sp>
            <p:nvSpPr>
              <p:cNvPr id="1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护理志愿者服务为志愿者们提供了广泛的人际交往机会，可以结识到来自不同背景的人，拓展自己的人际关系。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参与护理志愿者服务，可以让志愿者们体验到不同的人生经历，丰富自己的人生阅历。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护理志愿者服务对于个人成长的价值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促进社会团结和凝聚力</a:t>
                </a:r>
                <a:endParaRPr/>
              </a:p>
            </p:txBody>
          </p:sp>
          <p:sp>
            <p:nvSpPr>
              <p:cNvPr id="1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护理志愿者服务为社会成员提供了一个共同关心弱势群体的平台，有助于增强社会团结。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通过共同参与护理志愿者服务，志愿者们可以增进相互了解，增强社会凝聚力。</a:t>
                </a:r>
                <a:endParaRPr/>
              </a:p>
            </p:txBody>
          </p:sp>
        </p:grpSp>
        <p:grpSp>
          <p:nvGrpSpPr>
            <p:cNvPr id="1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提高社会福利和公共服务水平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护理志愿者服务可以为弱势群体提供一定的护理服务，弥补了公共服务的不足，提高了社会福利水平。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护理志愿者服务还可以为公共服务机构提供有益的建议和反馈，有助于提高公共服务水平。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传播正能量和文明风尚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护理志愿者服务的开展，传播了关爱他人、无私奉献的正能量，有助于树立社会文明风尚。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通过参与护理志愿者服务，志愿者们可以影响到身边的人，共同推动社会文明进步。</a:t>
                </a:r>
                <a:endParaRPr/>
              </a:p>
            </p:txBody>
          </p:sp>
        </p:grpSp>
      </p:grpSp>
      <p:pic>
        <p:nvPicPr>
          <p:cNvPr id="1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护理志愿者服务对社会和谐的作用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提升行业声誉和社会认同度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护理志愿者服务的开展，展示了护理行业关爱弱势群体、承担责任的形象，有助于提升行业声誉。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护理志愿者服务得到了社会的广泛认可和赞誉，提高了护理行业的社会认同度。</a:t>
                </a:r>
                <a:endParaRPr/>
              </a:p>
            </p:txBody>
          </p:sp>
          <p:sp>
            <p:nvSpPr>
              <p:cNvPr id="1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提高行业素质和服务水平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护理志愿者服务为护理行业提供了锻炼人才、提高素质的机会，有助于提高行业整体素质。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护理志愿者服务还可以为护理行业提供宝贵的经验和启示，有助于提高行业服务水平。</a:t>
                </a:r>
                <a:endParaRPr/>
              </a:p>
            </p:txBody>
          </p:sp>
          <p:sp>
            <p:nvSpPr>
              <p:cNvPr id="1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拓展行业合作和发展机会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护理志愿者服务为护理行业与其他社会组织提供了合作的机会，有助于拓展行业合作领域。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通过护理志愿者服务，护理行业可以争取到更多的社会资源和支持，为行业发展创造更多机会。</a:t>
                </a:r>
                <a:endParaRPr/>
              </a:p>
            </p:txBody>
          </p:sp>
          <p:sp>
            <p:nvSpPr>
              <p:cNvPr id="1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护理志愿者服务对提升行业形象的影响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护理志愿者服务的组织与实施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建立组织体系和管理制度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护理志愿者服务需要建立完善的组织体系，明确各个部门和志愿者的职责，确保服务的顺利进行。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护理志愿者服务还需要建立完善的管理制度，包括志愿者招募、培训、考核等方面，确保服务的规范性和有效性。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加强组织协调和资源整合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护理志愿者服务需要加强与其他社会组织、企事业单位等的组织协调，形成合力，共同推动服务的发展。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护理志愿者服务还需要充分利用各种资源，包括人力、物力、财力等，确保服务的顺利进行。</a:t>
                </a:r>
                <a:endParaRPr/>
              </a:p>
            </p:txBody>
          </p:sp>
        </p:grpSp>
        <p:grpSp>
          <p:nvGrpSpPr>
            <p:cNvPr id="2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保障志愿者权益和服务质量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护理志愿者服务需要保障志愿者的合法权益，包括人身安全、劳动报酬等方面，确保志愿者愿意参与并长期服务。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护理志愿者服务还需要建立服务质量评估机制，对服务过程进行监督和改进，确保服务质量。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制定招募计划和选拔标准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护理志愿者服务需要制定详细的招募计划，明确招募人数、对象、时间等，确保招募工作的顺利进行。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护理志愿者服务还需要制定合理的选拔标准，包括年龄、性别、学历、技能等方面，确保招募到的志愿者符合服务要求。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开展培训教育和考核评估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护理志愿者服务需要开展全面的培训教育，包括护理知识、技能、服务态度等方面，确保志愿者具备服务的基本能力。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护理志愿者服务还需要进行考核评估，对志愿者的培训效果和服务质量进行评估，确保服务的专业性。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提供持续支持和激励机制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护理志愿者服务需要为志愿者提供持续的支持，包括心理咨询、技术指导等方面，确保志愿者在服务过程中遇到困难时能够得到帮助。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护理志愿者服务还需要建立激励机制，包括荣誉奖励、物质奖励等方面，激发志愿者的积极性和归属感。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护理志愿者服务的招募与培训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落实服务任务和保障安全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护理志愿者服务需要明确志愿者的服务任务，包括服务内容、对象、时间等，确保志愿者能够按时完成任务。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护理志愿者服务还需要保障志愿者的安全，包括提供安全防护用品、培训安全知识等方面，确保志愿者在服务过程中的人身安全。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建立评估机制和反馈渠道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护理志愿者服务需要建立完善的评估机制，对服务过程、服务质量、志愿者满意度等方面进行评估，确保服务的有效性和持续性。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护理志愿者服务还需要建立反馈渠道，包括志愿者、服务对象、管理部门等方面的反馈，及时发现问题并进行改进。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总结服务经验和推广成果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护理志愿者服务需要及时总结服务经验，包括成功案例、教训分析等方面，为今后的发展提供参考。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护理志愿者服务还需要推广成果，通过宣传、交流等方式，让更多的人了解并参与到护理志愿者服务中来。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护理志愿者服务的实践与评估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护理志愿者服务的种类与范围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提供生活照料和康复护理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老年护理志愿者服务需要为老年人提供日常生活照料，包括饮食、起居、清洁等方面，确保老年人的生活质量。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老年护理志愿者服务还需要提供康复护理，包括康复训练、心理疏导等方面，帮助老年人恢复身体功能和心理健康。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开展文化活动和心理关爱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老年护理志愿者服务需要开展丰富的文化活动，如阅读、绘画、唱歌等，满足老年人的精神需求。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老年护理志愿者服务还需要提供心理关爱，与老年人交流、倾听，缓解老年人的孤独感和焦虑情绪。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关注社会参与和权益保障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老年护理志愿者服务需要关注老年人的社会参与，鼓励老年人参加社会活动，提高老年人的社会地位。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老年护理志愿者服务还需要保障老年人的合法权益，包括养老金、医疗保障等方面，确保老年人的基本生活需求。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老年护理志愿者服务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https://d.book118.com/998034003127006037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护理志愿者服务：传递关爱，温暖他人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2024-09-17T21:32:04.915</cp:lastPrinted>
  <dcterms:created xsi:type="dcterms:W3CDTF">2024-09-17T13:32:04Z</dcterms:created>
  <dcterms:modified xsi:type="dcterms:W3CDTF">2024-09-17T13:32:06Z</dcterms:modified>
</cp:coreProperties>
</file>