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05A640-0EE2-498F-9FAC-33CE19978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2731C5-52E7-4369-83AF-7B5A95DAAE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B05950-2BFD-4839-BD5D-AE1A645E7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3D3F46-9B60-447D-B3D4-293C14E517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DEB45D-E4A0-4AE7-9A6F-EA03283267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34F191-180F-426E-856A-C0864D8ACC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C52951-B43E-4945-BD5A-E564719994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29FF30-C17F-435D-9BDB-19B435B28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ADBBD0-50A7-4F82-8E30-6025AB4049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DAFBC9-4CD2-49B5-BF99-5CBEDE33A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F3ED72-835B-481C-9D73-40AD42E0F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34005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安全管理制度在企业发展中的角色与作用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安全管理制度在企业发展中的作用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安全管理制度在企业中的具体应用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安全管理制度的未来发展与挑战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安全管理制度概述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安全管理制度是指企业为了保障员工的人身安全和财产安全，预防各类安全事故的发生，依据国家法律法规、行业标准和内部实际情况而制定的相关规章制度。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它涵盖了安全生产、消防安全、环境保护等多个方面，是企业管理体系的重要组成部分。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保障员工生命安全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安全管理制度的制定和执行能够最大限度地减少安全事故的发生，保障员工的生命安全。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维护企业稳定发展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安全管理制度能够提高企业的安全管理水平，增强企业的稳定性和可持续发展能力。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符合法律法规要求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安全管理制度的制定和执行能够确保企业符合国家法律法规和行业标准的要求，避免因违规行为而受到处罚。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制定流程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制定安全管理制度需要进行充分的调研和论证，明确各项安全管理要求和操作规程，并经过专家审核和员工参与制定。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制定依据</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安全管理制度的制定应依据国家法律法规、行业标准和内部实际情况，同时应充分考虑企业的战略规划和经营特点。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执行与监督</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企业应建立健全安全管理制度的执行与监督机制，通过培训、宣传、检查等方式确保各项制度得到有效执行，并对执行情况进行定期评估和改进。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42" r="16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875" r="16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安全管理制度的制定与执行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安全管理制度在企业发展中的作用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保障企业信息安全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安全管理制度可以规范员工的行为，防止企业信息泄露和被盗取，保护企业的商业秘密和客户信息。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维护企业正常运营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安全管理制度可以保障企业的正常运营，避免因安全问题导致的生产中断和财产损失。</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保护企业设备和设施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通过安全管理制度，企业可以采取一系列措施，确保设备和设施的安全运行，防止设备损坏和盗窃事件的发生。</a:t>
            </a:r>
          </a:p>
        </p:txBody>
      </p:sp>
      <p:pic>
        <p:nvPicPr>
          <p:cNvPr id="10" name="Picture 10"/>
          <p:cNvPicPr>
            <a:picLocks noChangeAspect="1"/>
          </p:cNvPicPr>
          <p:nvPr/>
        </p:nvPicPr>
        <p:blipFill>
          <a:blip r:embed="rId2"/>
          <a:srcRect l="9625" r="9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保障企业资产安全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通过实施安全管理制度，可以降低生产过程中安全事故的发生率，减少员工受伤和生产中断的情况，从而提高生产效率。</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减少安全事故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安全管理制度可以为员工提供一个安全的工作环境，减少员工的担忧和分心，提高员工的工作效率和生产质量。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提高员工工作效率</a:t>
            </a:r>
          </a:p>
        </p:txBody>
      </p:sp>
      <p:pic>
        <p:nvPicPr>
          <p:cNvPr id="10" name="Picture 10"/>
          <p:cNvPicPr>
            <a:picLocks noChangeAspect="1"/>
          </p:cNvPicPr>
          <p:nvPr/>
        </p:nvPicPr>
        <p:blipFill>
          <a:blip r:embed="rId3"/>
          <a:srcRect l="9625" r="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安全管理制度可以帮助企业发现和解决生产过程中的安全隐患，优化生产流程，提高生产效率。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优化生产流程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提高企业生产效率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吸引优秀人才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安全管理制度可以吸引更多优秀人才的加入，提高企业的竞争力和市场地位。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增强企业信誉度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一个完善的安全管理制度可以向客户和合作伙伴展示企业的专业性和可靠性，提升企业的信誉度和形象。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提升品牌价值</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良好的安全管理制度可以提升企业的品牌价值，增强消费者对企业的信任和忠诚度。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提升企业形象与品牌价值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827" r="2582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安全管理制度可以保障员工的生命安全和身体健康，提高员工的工作满意度和归属感。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提高员工满意度</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通过实施安全管理制度，可以加强员工之间的沟通和协作，增强员工的凝聚力和团队合作精神。</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增强员工凝聚力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增强员工归属感与凝聚力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安全管理制度在企业中的具体应用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58" r="13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明确各级管理人员和员工在安全生产中的职责，建立完整的安全生产责任体系。</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安全生产责任制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定期开展安全培训和教育工作，提高员工的安全意识和技能水平。</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安全培训与教育</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定期进行安全生产检查，及时发现和整改安全隐患，确保生产过程的安全可控。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安全生产检查与隐患排查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制定应急预案并进行演练，提高应对突发事件的快速响应能力。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应急预案与演练</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https://d.book118.com/998034005127006037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2024-09-17T21:32:05.234</cp:lastPrinted>
  <dcterms:created xsi:type="dcterms:W3CDTF">2024-09-17T13:32:05Z</dcterms:created>
  <dcterms:modified xsi:type="dcterms:W3CDTF">2024-09-17T13:32:07Z</dcterms:modified>
</cp:coreProperties>
</file>